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8" r:id="rId2"/>
    <p:sldId id="259" r:id="rId3"/>
    <p:sldId id="264" r:id="rId4"/>
    <p:sldId id="260" r:id="rId5"/>
    <p:sldId id="262" r:id="rId6"/>
    <p:sldId id="263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8" r:id="rId17"/>
    <p:sldId id="274" r:id="rId18"/>
    <p:sldId id="275" r:id="rId19"/>
    <p:sldId id="276" r:id="rId20"/>
    <p:sldId id="279" r:id="rId21"/>
    <p:sldId id="280" r:id="rId22"/>
    <p:sldId id="277" r:id="rId23"/>
    <p:sldId id="281" r:id="rId24"/>
    <p:sldId id="283" r:id="rId25"/>
    <p:sldId id="284" r:id="rId26"/>
    <p:sldId id="285" r:id="rId27"/>
    <p:sldId id="286" r:id="rId28"/>
    <p:sldId id="287" r:id="rId2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85914" autoAdjust="0"/>
  </p:normalViewPr>
  <p:slideViewPr>
    <p:cSldViewPr snapToGrid="0">
      <p:cViewPr varScale="1">
        <p:scale>
          <a:sx n="146" d="100"/>
          <a:sy n="146" d="100"/>
        </p:scale>
        <p:origin x="552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濬澤" userId="e8b9fee4-4906-45f3-9dc4-f14c03e002fa" providerId="ADAL" clId="{2DB6E4DB-8F5A-4B39-A2C9-02579C925BF4}"/>
    <pc:docChg chg="undo custSel addSld delSld modSld sldOrd modMainMaster">
      <pc:chgData name="濬澤" userId="e8b9fee4-4906-45f3-9dc4-f14c03e002fa" providerId="ADAL" clId="{2DB6E4DB-8F5A-4B39-A2C9-02579C925BF4}" dt="2022-08-30T04:28:33.260" v="2317"/>
      <pc:docMkLst>
        <pc:docMk/>
      </pc:docMkLst>
      <pc:sldChg chg="addSp delSp modSp mod">
        <pc:chgData name="濬澤" userId="e8b9fee4-4906-45f3-9dc4-f14c03e002fa" providerId="ADAL" clId="{2DB6E4DB-8F5A-4B39-A2C9-02579C925BF4}" dt="2022-08-30T04:28:33.260" v="2317"/>
        <pc:sldMkLst>
          <pc:docMk/>
          <pc:sldMk cId="1363655715" sldId="258"/>
        </pc:sldMkLst>
        <pc:spChg chg="add del mod">
          <ac:chgData name="濬澤" userId="e8b9fee4-4906-45f3-9dc4-f14c03e002fa" providerId="ADAL" clId="{2DB6E4DB-8F5A-4B39-A2C9-02579C925BF4}" dt="2022-08-30T04:28:32.859" v="2316" actId="478"/>
          <ac:spMkLst>
            <pc:docMk/>
            <pc:sldMk cId="1363655715" sldId="258"/>
            <ac:spMk id="3" creationId="{21238BF2-8A8E-42F1-8956-EA30AE07B757}"/>
          </ac:spMkLst>
        </pc:spChg>
        <pc:spChg chg="mod">
          <ac:chgData name="濬澤" userId="e8b9fee4-4906-45f3-9dc4-f14c03e002fa" providerId="ADAL" clId="{2DB6E4DB-8F5A-4B39-A2C9-02579C925BF4}" dt="2022-07-27T08:38:24.590" v="0"/>
          <ac:spMkLst>
            <pc:docMk/>
            <pc:sldMk cId="1363655715" sldId="258"/>
            <ac:spMk id="10" creationId="{19572B81-7BF1-4B85-9B8E-0FC714B9FDDF}"/>
          </ac:spMkLst>
        </pc:spChg>
        <pc:spChg chg="del">
          <ac:chgData name="濬澤" userId="e8b9fee4-4906-45f3-9dc4-f14c03e002fa" providerId="ADAL" clId="{2DB6E4DB-8F5A-4B39-A2C9-02579C925BF4}" dt="2022-08-30T04:28:29.484" v="2315" actId="478"/>
          <ac:spMkLst>
            <pc:docMk/>
            <pc:sldMk cId="1363655715" sldId="258"/>
            <ac:spMk id="12" creationId="{85F9F444-E431-45D5-8857-858585BB19F2}"/>
          </ac:spMkLst>
        </pc:spChg>
        <pc:spChg chg="mod">
          <ac:chgData name="濬澤" userId="e8b9fee4-4906-45f3-9dc4-f14c03e002fa" providerId="ADAL" clId="{2DB6E4DB-8F5A-4B39-A2C9-02579C925BF4}" dt="2022-08-30T04:28:12.717" v="2314" actId="20577"/>
          <ac:spMkLst>
            <pc:docMk/>
            <pc:sldMk cId="1363655715" sldId="258"/>
            <ac:spMk id="13" creationId="{46A8534B-F9C5-401F-B97C-CF4E6D04E09B}"/>
          </ac:spMkLst>
        </pc:spChg>
        <pc:spChg chg="add mod">
          <ac:chgData name="濬澤" userId="e8b9fee4-4906-45f3-9dc4-f14c03e002fa" providerId="ADAL" clId="{2DB6E4DB-8F5A-4B39-A2C9-02579C925BF4}" dt="2022-08-30T04:28:33.260" v="2317"/>
          <ac:spMkLst>
            <pc:docMk/>
            <pc:sldMk cId="1363655715" sldId="258"/>
            <ac:spMk id="14" creationId="{708271C1-75C5-4403-BB67-D687D321A6BE}"/>
          </ac:spMkLst>
        </pc:spChg>
      </pc:sldChg>
      <pc:sldChg chg="addSp delSp modSp mod modNotesTx">
        <pc:chgData name="濬澤" userId="e8b9fee4-4906-45f3-9dc4-f14c03e002fa" providerId="ADAL" clId="{2DB6E4DB-8F5A-4B39-A2C9-02579C925BF4}" dt="2022-07-27T08:47:42.467" v="49" actId="20577"/>
        <pc:sldMkLst>
          <pc:docMk/>
          <pc:sldMk cId="2397634529" sldId="259"/>
        </pc:sldMkLst>
        <pc:spChg chg="del">
          <ac:chgData name="濬澤" userId="e8b9fee4-4906-45f3-9dc4-f14c03e002fa" providerId="ADAL" clId="{2DB6E4DB-8F5A-4B39-A2C9-02579C925BF4}" dt="2022-07-27T08:46:56.925" v="35" actId="478"/>
          <ac:spMkLst>
            <pc:docMk/>
            <pc:sldMk cId="2397634529" sldId="259"/>
            <ac:spMk id="2" creationId="{C5D717DF-E8B4-41E6-BFE6-36860AF28A2F}"/>
          </ac:spMkLst>
        </pc:spChg>
        <pc:spChg chg="mod">
          <ac:chgData name="濬澤" userId="e8b9fee4-4906-45f3-9dc4-f14c03e002fa" providerId="ADAL" clId="{2DB6E4DB-8F5A-4B39-A2C9-02579C925BF4}" dt="2022-07-27T08:46:51.306" v="34" actId="20577"/>
          <ac:spMkLst>
            <pc:docMk/>
            <pc:sldMk cId="2397634529" sldId="259"/>
            <ac:spMk id="3" creationId="{711DC913-2458-463D-B795-74E02DABDCFA}"/>
          </ac:spMkLst>
        </pc:spChg>
        <pc:spChg chg="add mod">
          <ac:chgData name="濬澤" userId="e8b9fee4-4906-45f3-9dc4-f14c03e002fa" providerId="ADAL" clId="{2DB6E4DB-8F5A-4B39-A2C9-02579C925BF4}" dt="2022-07-27T08:47:16.940" v="40" actId="20577"/>
          <ac:spMkLst>
            <pc:docMk/>
            <pc:sldMk cId="2397634529" sldId="259"/>
            <ac:spMk id="5" creationId="{79872AA7-0CE8-4E5D-96A7-C2F144EEFC1B}"/>
          </ac:spMkLst>
        </pc:spChg>
        <pc:picChg chg="add mod">
          <ac:chgData name="濬澤" userId="e8b9fee4-4906-45f3-9dc4-f14c03e002fa" providerId="ADAL" clId="{2DB6E4DB-8F5A-4B39-A2C9-02579C925BF4}" dt="2022-07-27T08:47:36.180" v="46" actId="1076"/>
          <ac:picMkLst>
            <pc:docMk/>
            <pc:sldMk cId="2397634529" sldId="259"/>
            <ac:picMk id="6" creationId="{920696B3-E557-4BCB-83FD-0986F59A6D70}"/>
          </ac:picMkLst>
        </pc:picChg>
      </pc:sldChg>
      <pc:sldChg chg="del">
        <pc:chgData name="濬澤" userId="e8b9fee4-4906-45f3-9dc4-f14c03e002fa" providerId="ADAL" clId="{2DB6E4DB-8F5A-4B39-A2C9-02579C925BF4}" dt="2022-07-27T08:47:27.330" v="41" actId="47"/>
        <pc:sldMkLst>
          <pc:docMk/>
          <pc:sldMk cId="2264377907" sldId="260"/>
        </pc:sldMkLst>
      </pc:sldChg>
      <pc:sldChg chg="addSp delSp modSp new mod modNotesTx">
        <pc:chgData name="濬澤" userId="e8b9fee4-4906-45f3-9dc4-f14c03e002fa" providerId="ADAL" clId="{2DB6E4DB-8F5A-4B39-A2C9-02579C925BF4}" dt="2022-07-27T11:01:23.274" v="1464" actId="2710"/>
        <pc:sldMkLst>
          <pc:docMk/>
          <pc:sldMk cId="3065916672" sldId="260"/>
        </pc:sldMkLst>
        <pc:spChg chg="mod">
          <ac:chgData name="濬澤" userId="e8b9fee4-4906-45f3-9dc4-f14c03e002fa" providerId="ADAL" clId="{2DB6E4DB-8F5A-4B39-A2C9-02579C925BF4}" dt="2022-07-27T08:47:50.565" v="50"/>
          <ac:spMkLst>
            <pc:docMk/>
            <pc:sldMk cId="3065916672" sldId="260"/>
            <ac:spMk id="2" creationId="{C54D349B-122B-4AE2-9CE8-1DFF42A57AAB}"/>
          </ac:spMkLst>
        </pc:spChg>
        <pc:spChg chg="mod">
          <ac:chgData name="濬澤" userId="e8b9fee4-4906-45f3-9dc4-f14c03e002fa" providerId="ADAL" clId="{2DB6E4DB-8F5A-4B39-A2C9-02579C925BF4}" dt="2022-07-27T11:01:23.274" v="1464" actId="2710"/>
          <ac:spMkLst>
            <pc:docMk/>
            <pc:sldMk cId="3065916672" sldId="260"/>
            <ac:spMk id="3" creationId="{B5E9A6B4-D4C1-4617-9BE4-23BEFBCD971F}"/>
          </ac:spMkLst>
        </pc:spChg>
        <pc:spChg chg="add mod">
          <ac:chgData name="濬澤" userId="e8b9fee4-4906-45f3-9dc4-f14c03e002fa" providerId="ADAL" clId="{2DB6E4DB-8F5A-4B39-A2C9-02579C925BF4}" dt="2022-07-27T10:55:50.569" v="1306" actId="1076"/>
          <ac:spMkLst>
            <pc:docMk/>
            <pc:sldMk cId="3065916672" sldId="260"/>
            <ac:spMk id="6" creationId="{02D2959B-70E1-41D5-A240-DA0C75665313}"/>
          </ac:spMkLst>
        </pc:spChg>
        <pc:spChg chg="add mod ord">
          <ac:chgData name="濬澤" userId="e8b9fee4-4906-45f3-9dc4-f14c03e002fa" providerId="ADAL" clId="{2DB6E4DB-8F5A-4B39-A2C9-02579C925BF4}" dt="2022-07-27T10:55:50.569" v="1306" actId="1076"/>
          <ac:spMkLst>
            <pc:docMk/>
            <pc:sldMk cId="3065916672" sldId="260"/>
            <ac:spMk id="7" creationId="{75DA6F61-CDDC-4F0C-8EDC-8E19582C8E70}"/>
          </ac:spMkLst>
        </pc:spChg>
        <pc:spChg chg="add mod ord">
          <ac:chgData name="濬澤" userId="e8b9fee4-4906-45f3-9dc4-f14c03e002fa" providerId="ADAL" clId="{2DB6E4DB-8F5A-4B39-A2C9-02579C925BF4}" dt="2022-07-27T10:55:50.569" v="1306" actId="1076"/>
          <ac:spMkLst>
            <pc:docMk/>
            <pc:sldMk cId="3065916672" sldId="260"/>
            <ac:spMk id="8" creationId="{FA30C58E-002D-49FC-BDEA-61AD18CA36B1}"/>
          </ac:spMkLst>
        </pc:spChg>
        <pc:spChg chg="add mod ord">
          <ac:chgData name="濬澤" userId="e8b9fee4-4906-45f3-9dc4-f14c03e002fa" providerId="ADAL" clId="{2DB6E4DB-8F5A-4B39-A2C9-02579C925BF4}" dt="2022-07-27T10:55:50.569" v="1306" actId="1076"/>
          <ac:spMkLst>
            <pc:docMk/>
            <pc:sldMk cId="3065916672" sldId="260"/>
            <ac:spMk id="9" creationId="{DF11A06A-110B-4A8E-8FFB-9DBA4D519435}"/>
          </ac:spMkLst>
        </pc:spChg>
        <pc:spChg chg="add mod">
          <ac:chgData name="濬澤" userId="e8b9fee4-4906-45f3-9dc4-f14c03e002fa" providerId="ADAL" clId="{2DB6E4DB-8F5A-4B39-A2C9-02579C925BF4}" dt="2022-07-27T10:55:50.569" v="1306" actId="1076"/>
          <ac:spMkLst>
            <pc:docMk/>
            <pc:sldMk cId="3065916672" sldId="260"/>
            <ac:spMk id="10" creationId="{94FC12F4-1E76-4D58-8CDD-E348A0EAC3CB}"/>
          </ac:spMkLst>
        </pc:spChg>
        <pc:spChg chg="add mod">
          <ac:chgData name="濬澤" userId="e8b9fee4-4906-45f3-9dc4-f14c03e002fa" providerId="ADAL" clId="{2DB6E4DB-8F5A-4B39-A2C9-02579C925BF4}" dt="2022-07-27T10:55:50.569" v="1306" actId="1076"/>
          <ac:spMkLst>
            <pc:docMk/>
            <pc:sldMk cId="3065916672" sldId="260"/>
            <ac:spMk id="11" creationId="{1CAE1C3D-7E42-4207-85D4-A06E0767C1EA}"/>
          </ac:spMkLst>
        </pc:spChg>
        <pc:spChg chg="add mod">
          <ac:chgData name="濬澤" userId="e8b9fee4-4906-45f3-9dc4-f14c03e002fa" providerId="ADAL" clId="{2DB6E4DB-8F5A-4B39-A2C9-02579C925BF4}" dt="2022-07-27T10:55:50.569" v="1306" actId="1076"/>
          <ac:spMkLst>
            <pc:docMk/>
            <pc:sldMk cId="3065916672" sldId="260"/>
            <ac:spMk id="12" creationId="{A2F533D5-23E4-4930-BBC3-5EDD8AC7A8CE}"/>
          </ac:spMkLst>
        </pc:spChg>
        <pc:picChg chg="add del mod">
          <ac:chgData name="濬澤" userId="e8b9fee4-4906-45f3-9dc4-f14c03e002fa" providerId="ADAL" clId="{2DB6E4DB-8F5A-4B39-A2C9-02579C925BF4}" dt="2022-07-27T10:41:18.462" v="531" actId="478"/>
          <ac:picMkLst>
            <pc:docMk/>
            <pc:sldMk cId="3065916672" sldId="260"/>
            <ac:picMk id="5" creationId="{C0B686F6-141C-4660-8B71-F8C3DC1723DF}"/>
          </ac:picMkLst>
        </pc:picChg>
      </pc:sldChg>
      <pc:sldChg chg="del">
        <pc:chgData name="濬澤" userId="e8b9fee4-4906-45f3-9dc4-f14c03e002fa" providerId="ADAL" clId="{2DB6E4DB-8F5A-4B39-A2C9-02579C925BF4}" dt="2022-07-27T08:47:27.330" v="41" actId="47"/>
        <pc:sldMkLst>
          <pc:docMk/>
          <pc:sldMk cId="366436663" sldId="261"/>
        </pc:sldMkLst>
      </pc:sldChg>
      <pc:sldChg chg="addSp modSp new mod modNotesTx">
        <pc:chgData name="濬澤" userId="e8b9fee4-4906-45f3-9dc4-f14c03e002fa" providerId="ADAL" clId="{2DB6E4DB-8F5A-4B39-A2C9-02579C925BF4}" dt="2022-07-27T11:02:00.211" v="1465" actId="20577"/>
        <pc:sldMkLst>
          <pc:docMk/>
          <pc:sldMk cId="830119311" sldId="261"/>
        </pc:sldMkLst>
        <pc:spChg chg="mod">
          <ac:chgData name="濬澤" userId="e8b9fee4-4906-45f3-9dc4-f14c03e002fa" providerId="ADAL" clId="{2DB6E4DB-8F5A-4B39-A2C9-02579C925BF4}" dt="2022-07-27T09:10:13.811" v="70" actId="20577"/>
          <ac:spMkLst>
            <pc:docMk/>
            <pc:sldMk cId="830119311" sldId="261"/>
            <ac:spMk id="2" creationId="{3EEB433C-A80D-4797-9028-BDFAFB2E001E}"/>
          </ac:spMkLst>
        </pc:spChg>
        <pc:spChg chg="mod">
          <ac:chgData name="濬澤" userId="e8b9fee4-4906-45f3-9dc4-f14c03e002fa" providerId="ADAL" clId="{2DB6E4DB-8F5A-4B39-A2C9-02579C925BF4}" dt="2022-07-27T09:10:31.724" v="76" actId="20577"/>
          <ac:spMkLst>
            <pc:docMk/>
            <pc:sldMk cId="830119311" sldId="261"/>
            <ac:spMk id="3" creationId="{34BB5C26-4366-4865-BAF9-543A069C0D13}"/>
          </ac:spMkLst>
        </pc:spChg>
        <pc:picChg chg="add mod">
          <ac:chgData name="濬澤" userId="e8b9fee4-4906-45f3-9dc4-f14c03e002fa" providerId="ADAL" clId="{2DB6E4DB-8F5A-4B39-A2C9-02579C925BF4}" dt="2022-07-27T09:10:41.709" v="79" actId="1076"/>
          <ac:picMkLst>
            <pc:docMk/>
            <pc:sldMk cId="830119311" sldId="261"/>
            <ac:picMk id="4" creationId="{F5C62D39-DBA3-404C-A370-72B13F578E88}"/>
          </ac:picMkLst>
        </pc:picChg>
      </pc:sldChg>
      <pc:sldChg chg="addSp modSp new mod">
        <pc:chgData name="濬澤" userId="e8b9fee4-4906-45f3-9dc4-f14c03e002fa" providerId="ADAL" clId="{2DB6E4DB-8F5A-4B39-A2C9-02579C925BF4}" dt="2022-07-27T09:12:40.837" v="107" actId="1076"/>
        <pc:sldMkLst>
          <pc:docMk/>
          <pc:sldMk cId="1317652112" sldId="262"/>
        </pc:sldMkLst>
        <pc:spChg chg="mod">
          <ac:chgData name="濬澤" userId="e8b9fee4-4906-45f3-9dc4-f14c03e002fa" providerId="ADAL" clId="{2DB6E4DB-8F5A-4B39-A2C9-02579C925BF4}" dt="2022-07-27T09:10:59.605" v="82" actId="27636"/>
          <ac:spMkLst>
            <pc:docMk/>
            <pc:sldMk cId="1317652112" sldId="262"/>
            <ac:spMk id="2" creationId="{78F63F71-966E-4141-987B-E3B9718D8C99}"/>
          </ac:spMkLst>
        </pc:spChg>
        <pc:spChg chg="mod">
          <ac:chgData name="濬澤" userId="e8b9fee4-4906-45f3-9dc4-f14c03e002fa" providerId="ADAL" clId="{2DB6E4DB-8F5A-4B39-A2C9-02579C925BF4}" dt="2022-07-27T09:12:22.948" v="104" actId="5793"/>
          <ac:spMkLst>
            <pc:docMk/>
            <pc:sldMk cId="1317652112" sldId="262"/>
            <ac:spMk id="3" creationId="{EAEB0AA6-341B-4BD7-BA7B-09710B44A7B9}"/>
          </ac:spMkLst>
        </pc:spChg>
        <pc:picChg chg="add mod">
          <ac:chgData name="濬澤" userId="e8b9fee4-4906-45f3-9dc4-f14c03e002fa" providerId="ADAL" clId="{2DB6E4DB-8F5A-4B39-A2C9-02579C925BF4}" dt="2022-07-27T09:12:40.837" v="107" actId="1076"/>
          <ac:picMkLst>
            <pc:docMk/>
            <pc:sldMk cId="1317652112" sldId="262"/>
            <ac:picMk id="4" creationId="{1631AE2A-D95B-4D12-B0E6-095732A9AAAD}"/>
          </ac:picMkLst>
        </pc:picChg>
        <pc:picChg chg="add mod">
          <ac:chgData name="濬澤" userId="e8b9fee4-4906-45f3-9dc4-f14c03e002fa" providerId="ADAL" clId="{2DB6E4DB-8F5A-4B39-A2C9-02579C925BF4}" dt="2022-07-27T09:12:40.837" v="107" actId="1076"/>
          <ac:picMkLst>
            <pc:docMk/>
            <pc:sldMk cId="1317652112" sldId="262"/>
            <ac:picMk id="5" creationId="{9DBEAE70-CE7E-4E9A-9F2F-4583852A0D7D}"/>
          </ac:picMkLst>
        </pc:picChg>
      </pc:sldChg>
      <pc:sldChg chg="del">
        <pc:chgData name="濬澤" userId="e8b9fee4-4906-45f3-9dc4-f14c03e002fa" providerId="ADAL" clId="{2DB6E4DB-8F5A-4B39-A2C9-02579C925BF4}" dt="2022-07-27T08:47:27.330" v="41" actId="47"/>
        <pc:sldMkLst>
          <pc:docMk/>
          <pc:sldMk cId="1588967419" sldId="262"/>
        </pc:sldMkLst>
      </pc:sldChg>
      <pc:sldChg chg="modSp new mod modNotesTx">
        <pc:chgData name="濬澤" userId="e8b9fee4-4906-45f3-9dc4-f14c03e002fa" providerId="ADAL" clId="{2DB6E4DB-8F5A-4B39-A2C9-02579C925BF4}" dt="2022-07-27T11:04:31.081" v="1470"/>
        <pc:sldMkLst>
          <pc:docMk/>
          <pc:sldMk cId="2560727807" sldId="263"/>
        </pc:sldMkLst>
        <pc:spChg chg="mod">
          <ac:chgData name="濬澤" userId="e8b9fee4-4906-45f3-9dc4-f14c03e002fa" providerId="ADAL" clId="{2DB6E4DB-8F5A-4B39-A2C9-02579C925BF4}" dt="2022-07-27T09:12:56.010" v="111" actId="27636"/>
          <ac:spMkLst>
            <pc:docMk/>
            <pc:sldMk cId="2560727807" sldId="263"/>
            <ac:spMk id="2" creationId="{20D878C6-F7BC-4EBC-95A4-4085D883AE1A}"/>
          </ac:spMkLst>
        </pc:spChg>
        <pc:spChg chg="mod">
          <ac:chgData name="濬澤" userId="e8b9fee4-4906-45f3-9dc4-f14c03e002fa" providerId="ADAL" clId="{2DB6E4DB-8F5A-4B39-A2C9-02579C925BF4}" dt="2022-07-27T11:04:17.096" v="1469" actId="404"/>
          <ac:spMkLst>
            <pc:docMk/>
            <pc:sldMk cId="2560727807" sldId="263"/>
            <ac:spMk id="3" creationId="{1AF26E64-BCAC-4080-9536-C7BF8BD75A0D}"/>
          </ac:spMkLst>
        </pc:spChg>
      </pc:sldChg>
      <pc:sldChg chg="del">
        <pc:chgData name="濬澤" userId="e8b9fee4-4906-45f3-9dc4-f14c03e002fa" providerId="ADAL" clId="{2DB6E4DB-8F5A-4B39-A2C9-02579C925BF4}" dt="2022-07-27T08:47:27.330" v="41" actId="47"/>
        <pc:sldMkLst>
          <pc:docMk/>
          <pc:sldMk cId="2861454030" sldId="263"/>
        </pc:sldMkLst>
      </pc:sldChg>
      <pc:sldChg chg="modSp add mod ord modNotesTx">
        <pc:chgData name="濬澤" userId="e8b9fee4-4906-45f3-9dc4-f14c03e002fa" providerId="ADAL" clId="{2DB6E4DB-8F5A-4B39-A2C9-02579C925BF4}" dt="2022-07-27T10:39:45.005" v="530" actId="2711"/>
        <pc:sldMkLst>
          <pc:docMk/>
          <pc:sldMk cId="660289283" sldId="264"/>
        </pc:sldMkLst>
        <pc:spChg chg="mod">
          <ac:chgData name="濬澤" userId="e8b9fee4-4906-45f3-9dc4-f14c03e002fa" providerId="ADAL" clId="{2DB6E4DB-8F5A-4B39-A2C9-02579C925BF4}" dt="2022-07-27T10:39:45.005" v="530" actId="2711"/>
          <ac:spMkLst>
            <pc:docMk/>
            <pc:sldMk cId="660289283" sldId="264"/>
            <ac:spMk id="3" creationId="{B5E9A6B4-D4C1-4617-9BE4-23BEFBCD971F}"/>
          </ac:spMkLst>
        </pc:spChg>
      </pc:sldChg>
      <pc:sldChg chg="del">
        <pc:chgData name="濬澤" userId="e8b9fee4-4906-45f3-9dc4-f14c03e002fa" providerId="ADAL" clId="{2DB6E4DB-8F5A-4B39-A2C9-02579C925BF4}" dt="2022-07-27T08:47:27.330" v="41" actId="47"/>
        <pc:sldMkLst>
          <pc:docMk/>
          <pc:sldMk cId="1132220140" sldId="264"/>
        </pc:sldMkLst>
      </pc:sldChg>
      <pc:sldChg chg="addSp delSp modSp new mod modNotesTx">
        <pc:chgData name="濬澤" userId="e8b9fee4-4906-45f3-9dc4-f14c03e002fa" providerId="ADAL" clId="{2DB6E4DB-8F5A-4B39-A2C9-02579C925BF4}" dt="2022-07-27T11:05:51.535" v="1487"/>
        <pc:sldMkLst>
          <pc:docMk/>
          <pc:sldMk cId="688814059" sldId="265"/>
        </pc:sldMkLst>
        <pc:spChg chg="mod">
          <ac:chgData name="濬澤" userId="e8b9fee4-4906-45f3-9dc4-f14c03e002fa" providerId="ADAL" clId="{2DB6E4DB-8F5A-4B39-A2C9-02579C925BF4}" dt="2022-07-27T11:04:41.706" v="1473" actId="27636"/>
          <ac:spMkLst>
            <pc:docMk/>
            <pc:sldMk cId="688814059" sldId="265"/>
            <ac:spMk id="2" creationId="{BDDD40D2-B7B1-4C33-99AD-EAA4083335E0}"/>
          </ac:spMkLst>
        </pc:spChg>
        <pc:spChg chg="del">
          <ac:chgData name="濬澤" userId="e8b9fee4-4906-45f3-9dc4-f14c03e002fa" providerId="ADAL" clId="{2DB6E4DB-8F5A-4B39-A2C9-02579C925BF4}" dt="2022-07-27T11:04:50.548" v="1474" actId="478"/>
          <ac:spMkLst>
            <pc:docMk/>
            <pc:sldMk cId="688814059" sldId="265"/>
            <ac:spMk id="3" creationId="{18918DF8-840C-4066-A715-3793ADD86B35}"/>
          </ac:spMkLst>
        </pc:spChg>
        <pc:spChg chg="add mod">
          <ac:chgData name="濬澤" userId="e8b9fee4-4906-45f3-9dc4-f14c03e002fa" providerId="ADAL" clId="{2DB6E4DB-8F5A-4B39-A2C9-02579C925BF4}" dt="2022-07-27T11:04:57.645" v="1476" actId="1076"/>
          <ac:spMkLst>
            <pc:docMk/>
            <pc:sldMk cId="688814059" sldId="265"/>
            <ac:spMk id="4" creationId="{BC72A3BF-95C3-4125-8395-9461B79F07BB}"/>
          </ac:spMkLst>
        </pc:spChg>
        <pc:spChg chg="add mod">
          <ac:chgData name="濬澤" userId="e8b9fee4-4906-45f3-9dc4-f14c03e002fa" providerId="ADAL" clId="{2DB6E4DB-8F5A-4B39-A2C9-02579C925BF4}" dt="2022-07-27T11:05:37.905" v="1483" actId="404"/>
          <ac:spMkLst>
            <pc:docMk/>
            <pc:sldMk cId="688814059" sldId="265"/>
            <ac:spMk id="5" creationId="{43E28B16-1934-4FE7-840E-AA5C805B72B5}"/>
          </ac:spMkLst>
        </pc:spChg>
        <pc:spChg chg="add mod">
          <ac:chgData name="濬澤" userId="e8b9fee4-4906-45f3-9dc4-f14c03e002fa" providerId="ADAL" clId="{2DB6E4DB-8F5A-4B39-A2C9-02579C925BF4}" dt="2022-07-27T11:05:40.653" v="1484" actId="404"/>
          <ac:spMkLst>
            <pc:docMk/>
            <pc:sldMk cId="688814059" sldId="265"/>
            <ac:spMk id="6" creationId="{DC0C89F1-B1B5-4F0E-93DF-124985AC408A}"/>
          </ac:spMkLst>
        </pc:spChg>
        <pc:spChg chg="add mod">
          <ac:chgData name="濬澤" userId="e8b9fee4-4906-45f3-9dc4-f14c03e002fa" providerId="ADAL" clId="{2DB6E4DB-8F5A-4B39-A2C9-02579C925BF4}" dt="2022-07-27T11:04:57.645" v="1476" actId="1076"/>
          <ac:spMkLst>
            <pc:docMk/>
            <pc:sldMk cId="688814059" sldId="265"/>
            <ac:spMk id="7" creationId="{38F9B13F-A42D-4C47-932D-36FACDFEE296}"/>
          </ac:spMkLst>
        </pc:spChg>
        <pc:spChg chg="add mod">
          <ac:chgData name="濬澤" userId="e8b9fee4-4906-45f3-9dc4-f14c03e002fa" providerId="ADAL" clId="{2DB6E4DB-8F5A-4B39-A2C9-02579C925BF4}" dt="2022-07-27T11:04:57.645" v="1476" actId="1076"/>
          <ac:spMkLst>
            <pc:docMk/>
            <pc:sldMk cId="688814059" sldId="265"/>
            <ac:spMk id="8" creationId="{773DEF31-81AF-4837-924F-0B892851D6A2}"/>
          </ac:spMkLst>
        </pc:spChg>
        <pc:spChg chg="add mod">
          <ac:chgData name="濬澤" userId="e8b9fee4-4906-45f3-9dc4-f14c03e002fa" providerId="ADAL" clId="{2DB6E4DB-8F5A-4B39-A2C9-02579C925BF4}" dt="2022-07-27T11:04:57.645" v="1476" actId="1076"/>
          <ac:spMkLst>
            <pc:docMk/>
            <pc:sldMk cId="688814059" sldId="265"/>
            <ac:spMk id="9" creationId="{EFDFDF25-438F-459A-9399-ED982A75F620}"/>
          </ac:spMkLst>
        </pc:spChg>
        <pc:spChg chg="add mod">
          <ac:chgData name="濬澤" userId="e8b9fee4-4906-45f3-9dc4-f14c03e002fa" providerId="ADAL" clId="{2DB6E4DB-8F5A-4B39-A2C9-02579C925BF4}" dt="2022-07-27T11:05:42.308" v="1485" actId="404"/>
          <ac:spMkLst>
            <pc:docMk/>
            <pc:sldMk cId="688814059" sldId="265"/>
            <ac:spMk id="10" creationId="{D8D6CA8C-2CEC-41E9-ACAB-419A87C615EC}"/>
          </ac:spMkLst>
        </pc:spChg>
        <pc:spChg chg="add mod">
          <ac:chgData name="濬澤" userId="e8b9fee4-4906-45f3-9dc4-f14c03e002fa" providerId="ADAL" clId="{2DB6E4DB-8F5A-4B39-A2C9-02579C925BF4}" dt="2022-07-27T11:05:44.184" v="1486" actId="404"/>
          <ac:spMkLst>
            <pc:docMk/>
            <pc:sldMk cId="688814059" sldId="265"/>
            <ac:spMk id="11" creationId="{FFE99E77-1DC8-4E25-89A9-D6D7DC8AAB7B}"/>
          </ac:spMkLst>
        </pc:spChg>
        <pc:spChg chg="add mod">
          <ac:chgData name="濬澤" userId="e8b9fee4-4906-45f3-9dc4-f14c03e002fa" providerId="ADAL" clId="{2DB6E4DB-8F5A-4B39-A2C9-02579C925BF4}" dt="2022-07-27T11:04:57.645" v="1476" actId="1076"/>
          <ac:spMkLst>
            <pc:docMk/>
            <pc:sldMk cId="688814059" sldId="265"/>
            <ac:spMk id="12" creationId="{49432FD1-6E8D-4929-933F-403BBACEBCF5}"/>
          </ac:spMkLst>
        </pc:spChg>
        <pc:spChg chg="add mod">
          <ac:chgData name="濬澤" userId="e8b9fee4-4906-45f3-9dc4-f14c03e002fa" providerId="ADAL" clId="{2DB6E4DB-8F5A-4B39-A2C9-02579C925BF4}" dt="2022-07-27T11:05:05.186" v="1477" actId="404"/>
          <ac:spMkLst>
            <pc:docMk/>
            <pc:sldMk cId="688814059" sldId="265"/>
            <ac:spMk id="13" creationId="{9444A791-46C1-4CEF-A6A5-FE1D4AA1FE04}"/>
          </ac:spMkLst>
        </pc:spChg>
        <pc:spChg chg="add mod">
          <ac:chgData name="濬澤" userId="e8b9fee4-4906-45f3-9dc4-f14c03e002fa" providerId="ADAL" clId="{2DB6E4DB-8F5A-4B39-A2C9-02579C925BF4}" dt="2022-07-27T11:04:57.645" v="1476" actId="1076"/>
          <ac:spMkLst>
            <pc:docMk/>
            <pc:sldMk cId="688814059" sldId="265"/>
            <ac:spMk id="14" creationId="{FB1ED376-F0B3-4056-AC5A-26B954C5D2E2}"/>
          </ac:spMkLst>
        </pc:spChg>
        <pc:spChg chg="add mod">
          <ac:chgData name="濬澤" userId="e8b9fee4-4906-45f3-9dc4-f14c03e002fa" providerId="ADAL" clId="{2DB6E4DB-8F5A-4B39-A2C9-02579C925BF4}" dt="2022-07-27T11:05:08.354" v="1478" actId="404"/>
          <ac:spMkLst>
            <pc:docMk/>
            <pc:sldMk cId="688814059" sldId="265"/>
            <ac:spMk id="15" creationId="{8DDCD7D8-BA59-4DEA-AB5C-A9ED813D0ED4}"/>
          </ac:spMkLst>
        </pc:spChg>
        <pc:spChg chg="add mod">
          <ac:chgData name="濬澤" userId="e8b9fee4-4906-45f3-9dc4-f14c03e002fa" providerId="ADAL" clId="{2DB6E4DB-8F5A-4B39-A2C9-02579C925BF4}" dt="2022-07-27T11:04:57.645" v="1476" actId="1076"/>
          <ac:spMkLst>
            <pc:docMk/>
            <pc:sldMk cId="688814059" sldId="265"/>
            <ac:spMk id="16" creationId="{AAE3EA6B-0B54-416D-9C3A-6A5776AF96A1}"/>
          </ac:spMkLst>
        </pc:spChg>
        <pc:spChg chg="add mod">
          <ac:chgData name="濬澤" userId="e8b9fee4-4906-45f3-9dc4-f14c03e002fa" providerId="ADAL" clId="{2DB6E4DB-8F5A-4B39-A2C9-02579C925BF4}" dt="2022-07-27T11:04:57.645" v="1476" actId="1076"/>
          <ac:spMkLst>
            <pc:docMk/>
            <pc:sldMk cId="688814059" sldId="265"/>
            <ac:spMk id="17" creationId="{B5EA0D4A-9DFF-4B31-A947-000ED5B651F4}"/>
          </ac:spMkLst>
        </pc:spChg>
        <pc:spChg chg="add mod">
          <ac:chgData name="濬澤" userId="e8b9fee4-4906-45f3-9dc4-f14c03e002fa" providerId="ADAL" clId="{2DB6E4DB-8F5A-4B39-A2C9-02579C925BF4}" dt="2022-07-27T11:04:57.645" v="1476" actId="1076"/>
          <ac:spMkLst>
            <pc:docMk/>
            <pc:sldMk cId="688814059" sldId="265"/>
            <ac:spMk id="18" creationId="{7FC187EE-5225-47C3-ADFB-E21DB579DBC1}"/>
          </ac:spMkLst>
        </pc:spChg>
        <pc:spChg chg="add mod">
          <ac:chgData name="濬澤" userId="e8b9fee4-4906-45f3-9dc4-f14c03e002fa" providerId="ADAL" clId="{2DB6E4DB-8F5A-4B39-A2C9-02579C925BF4}" dt="2022-07-27T11:04:57.645" v="1476" actId="1076"/>
          <ac:spMkLst>
            <pc:docMk/>
            <pc:sldMk cId="688814059" sldId="265"/>
            <ac:spMk id="19" creationId="{DBC0217A-27C9-4583-9370-58AC13329781}"/>
          </ac:spMkLst>
        </pc:spChg>
        <pc:spChg chg="add mod">
          <ac:chgData name="濬澤" userId="e8b9fee4-4906-45f3-9dc4-f14c03e002fa" providerId="ADAL" clId="{2DB6E4DB-8F5A-4B39-A2C9-02579C925BF4}" dt="2022-07-27T11:04:57.645" v="1476" actId="1076"/>
          <ac:spMkLst>
            <pc:docMk/>
            <pc:sldMk cId="688814059" sldId="265"/>
            <ac:spMk id="20" creationId="{54F3FBEF-F949-411B-9FF4-2D9A5286369E}"/>
          </ac:spMkLst>
        </pc:spChg>
        <pc:picChg chg="add mod">
          <ac:chgData name="濬澤" userId="e8b9fee4-4906-45f3-9dc4-f14c03e002fa" providerId="ADAL" clId="{2DB6E4DB-8F5A-4B39-A2C9-02579C925BF4}" dt="2022-07-27T11:04:57.645" v="1476" actId="1076"/>
          <ac:picMkLst>
            <pc:docMk/>
            <pc:sldMk cId="688814059" sldId="265"/>
            <ac:picMk id="21" creationId="{F413145B-1388-4744-B0DD-B3E5C6BB05DD}"/>
          </ac:picMkLst>
        </pc:picChg>
        <pc:picChg chg="add mod">
          <ac:chgData name="濬澤" userId="e8b9fee4-4906-45f3-9dc4-f14c03e002fa" providerId="ADAL" clId="{2DB6E4DB-8F5A-4B39-A2C9-02579C925BF4}" dt="2022-07-27T11:04:57.645" v="1476" actId="1076"/>
          <ac:picMkLst>
            <pc:docMk/>
            <pc:sldMk cId="688814059" sldId="265"/>
            <ac:picMk id="22" creationId="{BADF22AE-ED68-4906-BA64-7CE0324B9475}"/>
          </ac:picMkLst>
        </pc:picChg>
      </pc:sldChg>
      <pc:sldChg chg="del">
        <pc:chgData name="濬澤" userId="e8b9fee4-4906-45f3-9dc4-f14c03e002fa" providerId="ADAL" clId="{2DB6E4DB-8F5A-4B39-A2C9-02579C925BF4}" dt="2022-07-27T08:47:27.330" v="41" actId="47"/>
        <pc:sldMkLst>
          <pc:docMk/>
          <pc:sldMk cId="2074490475" sldId="265"/>
        </pc:sldMkLst>
      </pc:sldChg>
      <pc:sldChg chg="addSp delSp modSp new mod modNotesTx">
        <pc:chgData name="濬澤" userId="e8b9fee4-4906-45f3-9dc4-f14c03e002fa" providerId="ADAL" clId="{2DB6E4DB-8F5A-4B39-A2C9-02579C925BF4}" dt="2022-07-27T11:06:59.498" v="1545" actId="20577"/>
        <pc:sldMkLst>
          <pc:docMk/>
          <pc:sldMk cId="1560458122" sldId="266"/>
        </pc:sldMkLst>
        <pc:spChg chg="mod">
          <ac:chgData name="濬澤" userId="e8b9fee4-4906-45f3-9dc4-f14c03e002fa" providerId="ADAL" clId="{2DB6E4DB-8F5A-4B39-A2C9-02579C925BF4}" dt="2022-07-27T11:06:28.761" v="1490" actId="27636"/>
          <ac:spMkLst>
            <pc:docMk/>
            <pc:sldMk cId="1560458122" sldId="266"/>
            <ac:spMk id="2" creationId="{06454668-9315-4541-97C0-FBE12FE4A099}"/>
          </ac:spMkLst>
        </pc:spChg>
        <pc:spChg chg="del">
          <ac:chgData name="濬澤" userId="e8b9fee4-4906-45f3-9dc4-f14c03e002fa" providerId="ADAL" clId="{2DB6E4DB-8F5A-4B39-A2C9-02579C925BF4}" dt="2022-07-27T11:06:41.254" v="1493" actId="478"/>
          <ac:spMkLst>
            <pc:docMk/>
            <pc:sldMk cId="1560458122" sldId="266"/>
            <ac:spMk id="3" creationId="{DAED5ABE-33DB-4CD1-8793-29F13055A70B}"/>
          </ac:spMkLst>
        </pc:spChg>
        <pc:spChg chg="add mod">
          <ac:chgData name="濬澤" userId="e8b9fee4-4906-45f3-9dc4-f14c03e002fa" providerId="ADAL" clId="{2DB6E4DB-8F5A-4B39-A2C9-02579C925BF4}" dt="2022-07-27T11:06:39.736" v="1492" actId="1076"/>
          <ac:spMkLst>
            <pc:docMk/>
            <pc:sldMk cId="1560458122" sldId="266"/>
            <ac:spMk id="4" creationId="{32016176-A62A-4463-B17A-1FDDB9969CBD}"/>
          </ac:spMkLst>
        </pc:spChg>
        <pc:spChg chg="add mod">
          <ac:chgData name="濬澤" userId="e8b9fee4-4906-45f3-9dc4-f14c03e002fa" providerId="ADAL" clId="{2DB6E4DB-8F5A-4B39-A2C9-02579C925BF4}" dt="2022-07-27T11:06:39.736" v="1492" actId="1076"/>
          <ac:spMkLst>
            <pc:docMk/>
            <pc:sldMk cId="1560458122" sldId="266"/>
            <ac:spMk id="5" creationId="{0A93A1E7-2C4A-435F-8D63-B5B0F89728E4}"/>
          </ac:spMkLst>
        </pc:spChg>
        <pc:spChg chg="add mod">
          <ac:chgData name="濬澤" userId="e8b9fee4-4906-45f3-9dc4-f14c03e002fa" providerId="ADAL" clId="{2DB6E4DB-8F5A-4B39-A2C9-02579C925BF4}" dt="2022-07-27T11:06:39.736" v="1492" actId="1076"/>
          <ac:spMkLst>
            <pc:docMk/>
            <pc:sldMk cId="1560458122" sldId="266"/>
            <ac:spMk id="6" creationId="{041F49E4-8160-4D3A-917F-8378824D745F}"/>
          </ac:spMkLst>
        </pc:spChg>
        <pc:spChg chg="add mod">
          <ac:chgData name="濬澤" userId="e8b9fee4-4906-45f3-9dc4-f14c03e002fa" providerId="ADAL" clId="{2DB6E4DB-8F5A-4B39-A2C9-02579C925BF4}" dt="2022-07-27T11:06:39.736" v="1492" actId="1076"/>
          <ac:spMkLst>
            <pc:docMk/>
            <pc:sldMk cId="1560458122" sldId="266"/>
            <ac:spMk id="7" creationId="{1BD3B52B-7607-4DDD-8C85-35EF9E064F69}"/>
          </ac:spMkLst>
        </pc:spChg>
        <pc:spChg chg="add mod">
          <ac:chgData name="濬澤" userId="e8b9fee4-4906-45f3-9dc4-f14c03e002fa" providerId="ADAL" clId="{2DB6E4DB-8F5A-4B39-A2C9-02579C925BF4}" dt="2022-07-27T11:06:39.736" v="1492" actId="1076"/>
          <ac:spMkLst>
            <pc:docMk/>
            <pc:sldMk cId="1560458122" sldId="266"/>
            <ac:spMk id="8" creationId="{08858491-952B-4A00-B8E4-B459C28017FF}"/>
          </ac:spMkLst>
        </pc:spChg>
        <pc:spChg chg="add mod">
          <ac:chgData name="濬澤" userId="e8b9fee4-4906-45f3-9dc4-f14c03e002fa" providerId="ADAL" clId="{2DB6E4DB-8F5A-4B39-A2C9-02579C925BF4}" dt="2022-07-27T11:06:39.736" v="1492" actId="1076"/>
          <ac:spMkLst>
            <pc:docMk/>
            <pc:sldMk cId="1560458122" sldId="266"/>
            <ac:spMk id="9" creationId="{A0311C86-B6E1-4548-A044-166325707E0C}"/>
          </ac:spMkLst>
        </pc:spChg>
        <pc:spChg chg="add mod">
          <ac:chgData name="濬澤" userId="e8b9fee4-4906-45f3-9dc4-f14c03e002fa" providerId="ADAL" clId="{2DB6E4DB-8F5A-4B39-A2C9-02579C925BF4}" dt="2022-07-27T11:06:39.736" v="1492" actId="1076"/>
          <ac:spMkLst>
            <pc:docMk/>
            <pc:sldMk cId="1560458122" sldId="266"/>
            <ac:spMk id="13" creationId="{EC95CF18-A3DD-45A4-9622-63F2EDBFDB4A}"/>
          </ac:spMkLst>
        </pc:spChg>
        <pc:spChg chg="add mod">
          <ac:chgData name="濬澤" userId="e8b9fee4-4906-45f3-9dc4-f14c03e002fa" providerId="ADAL" clId="{2DB6E4DB-8F5A-4B39-A2C9-02579C925BF4}" dt="2022-07-27T11:06:39.736" v="1492" actId="1076"/>
          <ac:spMkLst>
            <pc:docMk/>
            <pc:sldMk cId="1560458122" sldId="266"/>
            <ac:spMk id="14" creationId="{80935FB4-0265-4BEF-8105-24E93C841BC7}"/>
          </ac:spMkLst>
        </pc:spChg>
        <pc:spChg chg="add mod">
          <ac:chgData name="濬澤" userId="e8b9fee4-4906-45f3-9dc4-f14c03e002fa" providerId="ADAL" clId="{2DB6E4DB-8F5A-4B39-A2C9-02579C925BF4}" dt="2022-07-27T11:06:39.736" v="1492" actId="1076"/>
          <ac:spMkLst>
            <pc:docMk/>
            <pc:sldMk cId="1560458122" sldId="266"/>
            <ac:spMk id="15" creationId="{A5A54104-FDEA-4750-AE06-70231F5BDA71}"/>
          </ac:spMkLst>
        </pc:spChg>
        <pc:spChg chg="add mod">
          <ac:chgData name="濬澤" userId="e8b9fee4-4906-45f3-9dc4-f14c03e002fa" providerId="ADAL" clId="{2DB6E4DB-8F5A-4B39-A2C9-02579C925BF4}" dt="2022-07-27T11:06:39.736" v="1492" actId="1076"/>
          <ac:spMkLst>
            <pc:docMk/>
            <pc:sldMk cId="1560458122" sldId="266"/>
            <ac:spMk id="16" creationId="{75897F3D-B321-4030-A911-27059BA413F3}"/>
          </ac:spMkLst>
        </pc:spChg>
        <pc:spChg chg="add mod">
          <ac:chgData name="濬澤" userId="e8b9fee4-4906-45f3-9dc4-f14c03e002fa" providerId="ADAL" clId="{2DB6E4DB-8F5A-4B39-A2C9-02579C925BF4}" dt="2022-07-27T11:06:39.736" v="1492" actId="1076"/>
          <ac:spMkLst>
            <pc:docMk/>
            <pc:sldMk cId="1560458122" sldId="266"/>
            <ac:spMk id="17" creationId="{A7C75D38-5B30-4DAA-BC1E-2A7673327FBA}"/>
          </ac:spMkLst>
        </pc:spChg>
        <pc:cxnChg chg="add mod">
          <ac:chgData name="濬澤" userId="e8b9fee4-4906-45f3-9dc4-f14c03e002fa" providerId="ADAL" clId="{2DB6E4DB-8F5A-4B39-A2C9-02579C925BF4}" dt="2022-07-27T11:06:39.736" v="1492" actId="1076"/>
          <ac:cxnSpMkLst>
            <pc:docMk/>
            <pc:sldMk cId="1560458122" sldId="266"/>
            <ac:cxnSpMk id="10" creationId="{FA64C303-7928-4B0C-9A58-A690E3FE1F33}"/>
          </ac:cxnSpMkLst>
        </pc:cxnChg>
        <pc:cxnChg chg="add mod">
          <ac:chgData name="濬澤" userId="e8b9fee4-4906-45f3-9dc4-f14c03e002fa" providerId="ADAL" clId="{2DB6E4DB-8F5A-4B39-A2C9-02579C925BF4}" dt="2022-07-27T11:06:39.736" v="1492" actId="1076"/>
          <ac:cxnSpMkLst>
            <pc:docMk/>
            <pc:sldMk cId="1560458122" sldId="266"/>
            <ac:cxnSpMk id="11" creationId="{48799806-FC76-4C52-9AFF-13B992F9AFD4}"/>
          </ac:cxnSpMkLst>
        </pc:cxnChg>
        <pc:cxnChg chg="add mod">
          <ac:chgData name="濬澤" userId="e8b9fee4-4906-45f3-9dc4-f14c03e002fa" providerId="ADAL" clId="{2DB6E4DB-8F5A-4B39-A2C9-02579C925BF4}" dt="2022-07-27T11:06:39.736" v="1492" actId="1076"/>
          <ac:cxnSpMkLst>
            <pc:docMk/>
            <pc:sldMk cId="1560458122" sldId="266"/>
            <ac:cxnSpMk id="12" creationId="{C80CAE62-B83A-41B8-B2BF-FA697A59F9CB}"/>
          </ac:cxnSpMkLst>
        </pc:cxnChg>
      </pc:sldChg>
      <pc:sldChg chg="del">
        <pc:chgData name="濬澤" userId="e8b9fee4-4906-45f3-9dc4-f14c03e002fa" providerId="ADAL" clId="{2DB6E4DB-8F5A-4B39-A2C9-02579C925BF4}" dt="2022-07-27T08:47:27.330" v="41" actId="47"/>
        <pc:sldMkLst>
          <pc:docMk/>
          <pc:sldMk cId="3205960744" sldId="266"/>
        </pc:sldMkLst>
      </pc:sldChg>
      <pc:sldChg chg="del">
        <pc:chgData name="濬澤" userId="e8b9fee4-4906-45f3-9dc4-f14c03e002fa" providerId="ADAL" clId="{2DB6E4DB-8F5A-4B39-A2C9-02579C925BF4}" dt="2022-07-27T08:47:27.330" v="41" actId="47"/>
        <pc:sldMkLst>
          <pc:docMk/>
          <pc:sldMk cId="1256039752" sldId="267"/>
        </pc:sldMkLst>
      </pc:sldChg>
      <pc:sldChg chg="addSp modSp new mod modNotesTx">
        <pc:chgData name="濬澤" userId="e8b9fee4-4906-45f3-9dc4-f14c03e002fa" providerId="ADAL" clId="{2DB6E4DB-8F5A-4B39-A2C9-02579C925BF4}" dt="2022-08-03T09:19:28.858" v="2165" actId="1076"/>
        <pc:sldMkLst>
          <pc:docMk/>
          <pc:sldMk cId="2302659450" sldId="267"/>
        </pc:sldMkLst>
        <pc:spChg chg="mod">
          <ac:chgData name="濬澤" userId="e8b9fee4-4906-45f3-9dc4-f14c03e002fa" providerId="ADAL" clId="{2DB6E4DB-8F5A-4B39-A2C9-02579C925BF4}" dt="2022-07-27T11:07:24.959" v="1548" actId="27636"/>
          <ac:spMkLst>
            <pc:docMk/>
            <pc:sldMk cId="2302659450" sldId="267"/>
            <ac:spMk id="2" creationId="{B6424257-104E-4C83-AD71-F55760A702CD}"/>
          </ac:spMkLst>
        </pc:spChg>
        <pc:spChg chg="mod">
          <ac:chgData name="濬澤" userId="e8b9fee4-4906-45f3-9dc4-f14c03e002fa" providerId="ADAL" clId="{2DB6E4DB-8F5A-4B39-A2C9-02579C925BF4}" dt="2022-07-28T08:25:27.634" v="1768" actId="404"/>
          <ac:spMkLst>
            <pc:docMk/>
            <pc:sldMk cId="2302659450" sldId="267"/>
            <ac:spMk id="3" creationId="{55856296-9084-477B-9A41-714135D91A30}"/>
          </ac:spMkLst>
        </pc:spChg>
        <pc:picChg chg="add mod">
          <ac:chgData name="濬澤" userId="e8b9fee4-4906-45f3-9dc4-f14c03e002fa" providerId="ADAL" clId="{2DB6E4DB-8F5A-4B39-A2C9-02579C925BF4}" dt="2022-07-27T11:07:43.991" v="1553" actId="1076"/>
          <ac:picMkLst>
            <pc:docMk/>
            <pc:sldMk cId="2302659450" sldId="267"/>
            <ac:picMk id="4" creationId="{41196E13-DC89-469A-A738-752C4C947165}"/>
          </ac:picMkLst>
        </pc:picChg>
        <pc:picChg chg="add mod">
          <ac:chgData name="濬澤" userId="e8b9fee4-4906-45f3-9dc4-f14c03e002fa" providerId="ADAL" clId="{2DB6E4DB-8F5A-4B39-A2C9-02579C925BF4}" dt="2022-07-27T11:07:43.991" v="1553" actId="1076"/>
          <ac:picMkLst>
            <pc:docMk/>
            <pc:sldMk cId="2302659450" sldId="267"/>
            <ac:picMk id="5" creationId="{030B7433-A3AF-4303-8000-C805D6200272}"/>
          </ac:picMkLst>
        </pc:picChg>
        <pc:picChg chg="add mod">
          <ac:chgData name="濬澤" userId="e8b9fee4-4906-45f3-9dc4-f14c03e002fa" providerId="ADAL" clId="{2DB6E4DB-8F5A-4B39-A2C9-02579C925BF4}" dt="2022-08-03T09:19:28.858" v="2165" actId="1076"/>
          <ac:picMkLst>
            <pc:docMk/>
            <pc:sldMk cId="2302659450" sldId="267"/>
            <ac:picMk id="6" creationId="{A73CA9C1-6F01-4609-B874-1ED93516B2AA}"/>
          </ac:picMkLst>
        </pc:picChg>
      </pc:sldChg>
      <pc:sldChg chg="modSp new mod">
        <pc:chgData name="濬澤" userId="e8b9fee4-4906-45f3-9dc4-f14c03e002fa" providerId="ADAL" clId="{2DB6E4DB-8F5A-4B39-A2C9-02579C925BF4}" dt="2022-07-27T11:10:58.908" v="1563" actId="2711"/>
        <pc:sldMkLst>
          <pc:docMk/>
          <pc:sldMk cId="2587714818" sldId="268"/>
        </pc:sldMkLst>
        <pc:spChg chg="mod">
          <ac:chgData name="濬澤" userId="e8b9fee4-4906-45f3-9dc4-f14c03e002fa" providerId="ADAL" clId="{2DB6E4DB-8F5A-4B39-A2C9-02579C925BF4}" dt="2022-07-27T11:08:17.769" v="1558" actId="27636"/>
          <ac:spMkLst>
            <pc:docMk/>
            <pc:sldMk cId="2587714818" sldId="268"/>
            <ac:spMk id="2" creationId="{E52B969C-4D34-4675-9C6A-0354B0FDB12D}"/>
          </ac:spMkLst>
        </pc:spChg>
        <pc:spChg chg="mod">
          <ac:chgData name="濬澤" userId="e8b9fee4-4906-45f3-9dc4-f14c03e002fa" providerId="ADAL" clId="{2DB6E4DB-8F5A-4B39-A2C9-02579C925BF4}" dt="2022-07-27T11:10:58.908" v="1563" actId="2711"/>
          <ac:spMkLst>
            <pc:docMk/>
            <pc:sldMk cId="2587714818" sldId="268"/>
            <ac:spMk id="3" creationId="{10A7FBFB-C162-4B1D-9F57-8BFF793B962F}"/>
          </ac:spMkLst>
        </pc:spChg>
      </pc:sldChg>
      <pc:sldChg chg="del">
        <pc:chgData name="濬澤" userId="e8b9fee4-4906-45f3-9dc4-f14c03e002fa" providerId="ADAL" clId="{2DB6E4DB-8F5A-4B39-A2C9-02579C925BF4}" dt="2022-07-27T08:47:27.330" v="41" actId="47"/>
        <pc:sldMkLst>
          <pc:docMk/>
          <pc:sldMk cId="2694137024" sldId="268"/>
        </pc:sldMkLst>
      </pc:sldChg>
      <pc:sldChg chg="addSp delSp modSp new mod modNotesTx">
        <pc:chgData name="濬澤" userId="e8b9fee4-4906-45f3-9dc4-f14c03e002fa" providerId="ADAL" clId="{2DB6E4DB-8F5A-4B39-A2C9-02579C925BF4}" dt="2022-07-27T11:12:31.424" v="1584" actId="20577"/>
        <pc:sldMkLst>
          <pc:docMk/>
          <pc:sldMk cId="517080969" sldId="269"/>
        </pc:sldMkLst>
        <pc:spChg chg="mod">
          <ac:chgData name="濬澤" userId="e8b9fee4-4906-45f3-9dc4-f14c03e002fa" providerId="ADAL" clId="{2DB6E4DB-8F5A-4B39-A2C9-02579C925BF4}" dt="2022-07-27T11:11:14.476" v="1566" actId="27636"/>
          <ac:spMkLst>
            <pc:docMk/>
            <pc:sldMk cId="517080969" sldId="269"/>
            <ac:spMk id="2" creationId="{94769266-4AC5-46B1-880B-13B1AA7B81CE}"/>
          </ac:spMkLst>
        </pc:spChg>
        <pc:spChg chg="mod">
          <ac:chgData name="濬澤" userId="e8b9fee4-4906-45f3-9dc4-f14c03e002fa" providerId="ADAL" clId="{2DB6E4DB-8F5A-4B39-A2C9-02579C925BF4}" dt="2022-07-27T11:11:28.827" v="1570" actId="403"/>
          <ac:spMkLst>
            <pc:docMk/>
            <pc:sldMk cId="517080969" sldId="269"/>
            <ac:spMk id="3" creationId="{14E639F1-6410-43CC-BDED-424DCBA4CAF4}"/>
          </ac:spMkLst>
        </pc:spChg>
        <pc:spChg chg="add del mod">
          <ac:chgData name="濬澤" userId="e8b9fee4-4906-45f3-9dc4-f14c03e002fa" providerId="ADAL" clId="{2DB6E4DB-8F5A-4B39-A2C9-02579C925BF4}" dt="2022-07-27T11:11:42.974" v="1574"/>
          <ac:spMkLst>
            <pc:docMk/>
            <pc:sldMk cId="517080969" sldId="269"/>
            <ac:spMk id="6" creationId="{A44F9C68-EF93-45FE-9D7B-B3ACABF73588}"/>
          </ac:spMkLst>
        </pc:spChg>
        <pc:spChg chg="add del mod">
          <ac:chgData name="濬澤" userId="e8b9fee4-4906-45f3-9dc4-f14c03e002fa" providerId="ADAL" clId="{2DB6E4DB-8F5A-4B39-A2C9-02579C925BF4}" dt="2022-07-27T11:11:42.974" v="1574"/>
          <ac:spMkLst>
            <pc:docMk/>
            <pc:sldMk cId="517080969" sldId="269"/>
            <ac:spMk id="7" creationId="{915239F1-2855-4EDF-9E57-1A2646A3D8E3}"/>
          </ac:spMkLst>
        </pc:spChg>
        <pc:graphicFrameChg chg="add del mod">
          <ac:chgData name="濬澤" userId="e8b9fee4-4906-45f3-9dc4-f14c03e002fa" providerId="ADAL" clId="{2DB6E4DB-8F5A-4B39-A2C9-02579C925BF4}" dt="2022-07-27T11:11:42.974" v="1574"/>
          <ac:graphicFrameMkLst>
            <pc:docMk/>
            <pc:sldMk cId="517080969" sldId="269"/>
            <ac:graphicFrameMk id="4" creationId="{ECD0ADEA-2F28-43C8-B5FE-5FF3793257A8}"/>
          </ac:graphicFrameMkLst>
        </pc:graphicFrameChg>
        <pc:graphicFrameChg chg="add del mod">
          <ac:chgData name="濬澤" userId="e8b9fee4-4906-45f3-9dc4-f14c03e002fa" providerId="ADAL" clId="{2DB6E4DB-8F5A-4B39-A2C9-02579C925BF4}" dt="2022-07-27T11:11:42.974" v="1574"/>
          <ac:graphicFrameMkLst>
            <pc:docMk/>
            <pc:sldMk cId="517080969" sldId="269"/>
            <ac:graphicFrameMk id="5" creationId="{C500047C-2F0B-4062-A383-3D9E2D634A32}"/>
          </ac:graphicFrameMkLst>
        </pc:graphicFrameChg>
        <pc:graphicFrameChg chg="add mod">
          <ac:chgData name="濬澤" userId="e8b9fee4-4906-45f3-9dc4-f14c03e002fa" providerId="ADAL" clId="{2DB6E4DB-8F5A-4B39-A2C9-02579C925BF4}" dt="2022-07-27T11:12:04.481" v="1582" actId="1037"/>
          <ac:graphicFrameMkLst>
            <pc:docMk/>
            <pc:sldMk cId="517080969" sldId="269"/>
            <ac:graphicFrameMk id="9" creationId="{12EA86E0-CEC4-4989-940F-6C9011572378}"/>
          </ac:graphicFrameMkLst>
        </pc:graphicFrameChg>
        <pc:picChg chg="add mod">
          <ac:chgData name="濬澤" userId="e8b9fee4-4906-45f3-9dc4-f14c03e002fa" providerId="ADAL" clId="{2DB6E4DB-8F5A-4B39-A2C9-02579C925BF4}" dt="2022-07-27T11:11:52.547" v="1578" actId="1076"/>
          <ac:picMkLst>
            <pc:docMk/>
            <pc:sldMk cId="517080969" sldId="269"/>
            <ac:picMk id="8" creationId="{AC260DAD-90BB-46C7-A454-DBB15A481ECD}"/>
          </ac:picMkLst>
        </pc:picChg>
      </pc:sldChg>
      <pc:sldChg chg="del">
        <pc:chgData name="濬澤" userId="e8b9fee4-4906-45f3-9dc4-f14c03e002fa" providerId="ADAL" clId="{2DB6E4DB-8F5A-4B39-A2C9-02579C925BF4}" dt="2022-07-27T08:47:27.330" v="41" actId="47"/>
        <pc:sldMkLst>
          <pc:docMk/>
          <pc:sldMk cId="3525224937" sldId="269"/>
        </pc:sldMkLst>
      </pc:sldChg>
      <pc:sldChg chg="addSp delSp modSp new mod">
        <pc:chgData name="濬澤" userId="e8b9fee4-4906-45f3-9dc4-f14c03e002fa" providerId="ADAL" clId="{2DB6E4DB-8F5A-4B39-A2C9-02579C925BF4}" dt="2022-07-27T11:13:05.819" v="1595" actId="1076"/>
        <pc:sldMkLst>
          <pc:docMk/>
          <pc:sldMk cId="2896328803" sldId="270"/>
        </pc:sldMkLst>
        <pc:spChg chg="mod">
          <ac:chgData name="濬澤" userId="e8b9fee4-4906-45f3-9dc4-f14c03e002fa" providerId="ADAL" clId="{2DB6E4DB-8F5A-4B39-A2C9-02579C925BF4}" dt="2022-07-27T11:12:38.976" v="1587" actId="27636"/>
          <ac:spMkLst>
            <pc:docMk/>
            <pc:sldMk cId="2896328803" sldId="270"/>
            <ac:spMk id="2" creationId="{2F43E049-6093-49C2-A011-A0F57083A413}"/>
          </ac:spMkLst>
        </pc:spChg>
        <pc:spChg chg="mod">
          <ac:chgData name="濬澤" userId="e8b9fee4-4906-45f3-9dc4-f14c03e002fa" providerId="ADAL" clId="{2DB6E4DB-8F5A-4B39-A2C9-02579C925BF4}" dt="2022-07-27T11:12:45.132" v="1589" actId="404"/>
          <ac:spMkLst>
            <pc:docMk/>
            <pc:sldMk cId="2896328803" sldId="270"/>
            <ac:spMk id="3" creationId="{71305934-B856-46F8-8760-37EA6766F900}"/>
          </ac:spMkLst>
        </pc:spChg>
        <pc:spChg chg="add mod">
          <ac:chgData name="濬澤" userId="e8b9fee4-4906-45f3-9dc4-f14c03e002fa" providerId="ADAL" clId="{2DB6E4DB-8F5A-4B39-A2C9-02579C925BF4}" dt="2022-07-27T11:13:05.819" v="1595" actId="1076"/>
          <ac:spMkLst>
            <pc:docMk/>
            <pc:sldMk cId="2896328803" sldId="270"/>
            <ac:spMk id="8" creationId="{09149CCF-5B88-4F62-A312-2EB72C1EBAD9}"/>
          </ac:spMkLst>
        </pc:spChg>
        <pc:spChg chg="add mod">
          <ac:chgData name="濬澤" userId="e8b9fee4-4906-45f3-9dc4-f14c03e002fa" providerId="ADAL" clId="{2DB6E4DB-8F5A-4B39-A2C9-02579C925BF4}" dt="2022-07-27T11:13:05.819" v="1595" actId="1076"/>
          <ac:spMkLst>
            <pc:docMk/>
            <pc:sldMk cId="2896328803" sldId="270"/>
            <ac:spMk id="9" creationId="{C8FC5524-C724-4C27-B288-07F5D9F14690}"/>
          </ac:spMkLst>
        </pc:spChg>
        <pc:graphicFrameChg chg="add mod">
          <ac:chgData name="濬澤" userId="e8b9fee4-4906-45f3-9dc4-f14c03e002fa" providerId="ADAL" clId="{2DB6E4DB-8F5A-4B39-A2C9-02579C925BF4}" dt="2022-07-27T11:13:05.819" v="1595" actId="1076"/>
          <ac:graphicFrameMkLst>
            <pc:docMk/>
            <pc:sldMk cId="2896328803" sldId="270"/>
            <ac:graphicFrameMk id="5" creationId="{5A0A7891-0885-498A-A4A4-35CC623D6581}"/>
          </ac:graphicFrameMkLst>
        </pc:graphicFrameChg>
        <pc:graphicFrameChg chg="add mod">
          <ac:chgData name="濬澤" userId="e8b9fee4-4906-45f3-9dc4-f14c03e002fa" providerId="ADAL" clId="{2DB6E4DB-8F5A-4B39-A2C9-02579C925BF4}" dt="2022-07-27T11:13:05.819" v="1595" actId="1076"/>
          <ac:graphicFrameMkLst>
            <pc:docMk/>
            <pc:sldMk cId="2896328803" sldId="270"/>
            <ac:graphicFrameMk id="6" creationId="{EAB710FC-DA80-45B1-B1D5-CD1FFE9D3B62}"/>
          </ac:graphicFrameMkLst>
        </pc:graphicFrameChg>
        <pc:graphicFrameChg chg="add mod">
          <ac:chgData name="濬澤" userId="e8b9fee4-4906-45f3-9dc4-f14c03e002fa" providerId="ADAL" clId="{2DB6E4DB-8F5A-4B39-A2C9-02579C925BF4}" dt="2022-07-27T11:13:05.819" v="1595" actId="1076"/>
          <ac:graphicFrameMkLst>
            <pc:docMk/>
            <pc:sldMk cId="2896328803" sldId="270"/>
            <ac:graphicFrameMk id="7" creationId="{D556D067-F747-402C-8352-FF41B4E29616}"/>
          </ac:graphicFrameMkLst>
        </pc:graphicFrameChg>
        <pc:picChg chg="add del mod">
          <ac:chgData name="濬澤" userId="e8b9fee4-4906-45f3-9dc4-f14c03e002fa" providerId="ADAL" clId="{2DB6E4DB-8F5A-4B39-A2C9-02579C925BF4}" dt="2022-07-27T11:12:57.922" v="1593"/>
          <ac:picMkLst>
            <pc:docMk/>
            <pc:sldMk cId="2896328803" sldId="270"/>
            <ac:picMk id="4" creationId="{10BF3A25-0015-41A2-9D43-8B86098BBD1A}"/>
          </ac:picMkLst>
        </pc:picChg>
        <pc:cxnChg chg="add mod">
          <ac:chgData name="濬澤" userId="e8b9fee4-4906-45f3-9dc4-f14c03e002fa" providerId="ADAL" clId="{2DB6E4DB-8F5A-4B39-A2C9-02579C925BF4}" dt="2022-07-27T11:13:05.819" v="1595" actId="1076"/>
          <ac:cxnSpMkLst>
            <pc:docMk/>
            <pc:sldMk cId="2896328803" sldId="270"/>
            <ac:cxnSpMk id="10" creationId="{F1DA9281-4E44-49F4-A3C3-976EDA82B0DA}"/>
          </ac:cxnSpMkLst>
        </pc:cxnChg>
        <pc:cxnChg chg="add mod">
          <ac:chgData name="濬澤" userId="e8b9fee4-4906-45f3-9dc4-f14c03e002fa" providerId="ADAL" clId="{2DB6E4DB-8F5A-4B39-A2C9-02579C925BF4}" dt="2022-07-27T11:13:05.819" v="1595" actId="1076"/>
          <ac:cxnSpMkLst>
            <pc:docMk/>
            <pc:sldMk cId="2896328803" sldId="270"/>
            <ac:cxnSpMk id="11" creationId="{413CF3F6-8AF8-4FD0-8C09-121F51F57E10}"/>
          </ac:cxnSpMkLst>
        </pc:cxnChg>
        <pc:cxnChg chg="add mod">
          <ac:chgData name="濬澤" userId="e8b9fee4-4906-45f3-9dc4-f14c03e002fa" providerId="ADAL" clId="{2DB6E4DB-8F5A-4B39-A2C9-02579C925BF4}" dt="2022-07-27T11:13:05.819" v="1595" actId="1076"/>
          <ac:cxnSpMkLst>
            <pc:docMk/>
            <pc:sldMk cId="2896328803" sldId="270"/>
            <ac:cxnSpMk id="12" creationId="{F9B2E9A9-CB57-44F3-BBD6-B4A0C40EE4DA}"/>
          </ac:cxnSpMkLst>
        </pc:cxnChg>
        <pc:cxnChg chg="add mod">
          <ac:chgData name="濬澤" userId="e8b9fee4-4906-45f3-9dc4-f14c03e002fa" providerId="ADAL" clId="{2DB6E4DB-8F5A-4B39-A2C9-02579C925BF4}" dt="2022-07-27T11:13:05.819" v="1595" actId="1076"/>
          <ac:cxnSpMkLst>
            <pc:docMk/>
            <pc:sldMk cId="2896328803" sldId="270"/>
            <ac:cxnSpMk id="13" creationId="{6020CD3F-5ED1-42D9-9929-B13B69D0EEF5}"/>
          </ac:cxnSpMkLst>
        </pc:cxnChg>
        <pc:cxnChg chg="add mod">
          <ac:chgData name="濬澤" userId="e8b9fee4-4906-45f3-9dc4-f14c03e002fa" providerId="ADAL" clId="{2DB6E4DB-8F5A-4B39-A2C9-02579C925BF4}" dt="2022-07-27T11:13:05.819" v="1595" actId="1076"/>
          <ac:cxnSpMkLst>
            <pc:docMk/>
            <pc:sldMk cId="2896328803" sldId="270"/>
            <ac:cxnSpMk id="14" creationId="{C6B8C1FC-C23A-4571-9FFD-2A5861579702}"/>
          </ac:cxnSpMkLst>
        </pc:cxnChg>
      </pc:sldChg>
      <pc:sldChg chg="del">
        <pc:chgData name="濬澤" userId="e8b9fee4-4906-45f3-9dc4-f14c03e002fa" providerId="ADAL" clId="{2DB6E4DB-8F5A-4B39-A2C9-02579C925BF4}" dt="2022-07-27T08:47:27.330" v="41" actId="47"/>
        <pc:sldMkLst>
          <pc:docMk/>
          <pc:sldMk cId="4093456984" sldId="270"/>
        </pc:sldMkLst>
      </pc:sldChg>
      <pc:sldChg chg="del">
        <pc:chgData name="濬澤" userId="e8b9fee4-4906-45f3-9dc4-f14c03e002fa" providerId="ADAL" clId="{2DB6E4DB-8F5A-4B39-A2C9-02579C925BF4}" dt="2022-07-27T08:47:27.330" v="41" actId="47"/>
        <pc:sldMkLst>
          <pc:docMk/>
          <pc:sldMk cId="2830109500" sldId="271"/>
        </pc:sldMkLst>
      </pc:sldChg>
      <pc:sldChg chg="addSp delSp modSp add mod">
        <pc:chgData name="濬澤" userId="e8b9fee4-4906-45f3-9dc4-f14c03e002fa" providerId="ADAL" clId="{2DB6E4DB-8F5A-4B39-A2C9-02579C925BF4}" dt="2022-07-27T11:13:45.066" v="1600" actId="1076"/>
        <pc:sldMkLst>
          <pc:docMk/>
          <pc:sldMk cId="4089984167" sldId="271"/>
        </pc:sldMkLst>
        <pc:spChg chg="mod">
          <ac:chgData name="濬澤" userId="e8b9fee4-4906-45f3-9dc4-f14c03e002fa" providerId="ADAL" clId="{2DB6E4DB-8F5A-4B39-A2C9-02579C925BF4}" dt="2022-07-27T11:13:31.524" v="1597" actId="20577"/>
          <ac:spMkLst>
            <pc:docMk/>
            <pc:sldMk cId="4089984167" sldId="271"/>
            <ac:spMk id="2" creationId="{2F43E049-6093-49C2-A011-A0F57083A413}"/>
          </ac:spMkLst>
        </pc:spChg>
        <pc:spChg chg="del">
          <ac:chgData name="濬澤" userId="e8b9fee4-4906-45f3-9dc4-f14c03e002fa" providerId="ADAL" clId="{2DB6E4DB-8F5A-4B39-A2C9-02579C925BF4}" dt="2022-07-27T11:13:40.734" v="1598" actId="478"/>
          <ac:spMkLst>
            <pc:docMk/>
            <pc:sldMk cId="4089984167" sldId="271"/>
            <ac:spMk id="8" creationId="{09149CCF-5B88-4F62-A312-2EB72C1EBAD9}"/>
          </ac:spMkLst>
        </pc:spChg>
        <pc:spChg chg="del">
          <ac:chgData name="濬澤" userId="e8b9fee4-4906-45f3-9dc4-f14c03e002fa" providerId="ADAL" clId="{2DB6E4DB-8F5A-4B39-A2C9-02579C925BF4}" dt="2022-07-27T11:13:40.734" v="1598" actId="478"/>
          <ac:spMkLst>
            <pc:docMk/>
            <pc:sldMk cId="4089984167" sldId="271"/>
            <ac:spMk id="9" creationId="{C8FC5524-C724-4C27-B288-07F5D9F14690}"/>
          </ac:spMkLst>
        </pc:spChg>
        <pc:spChg chg="add mod">
          <ac:chgData name="濬澤" userId="e8b9fee4-4906-45f3-9dc4-f14c03e002fa" providerId="ADAL" clId="{2DB6E4DB-8F5A-4B39-A2C9-02579C925BF4}" dt="2022-07-27T11:13:45.066" v="1600" actId="1076"/>
          <ac:spMkLst>
            <pc:docMk/>
            <pc:sldMk cId="4089984167" sldId="271"/>
            <ac:spMk id="18" creationId="{E6930189-E387-4327-BF0C-1B01610EED2A}"/>
          </ac:spMkLst>
        </pc:spChg>
        <pc:spChg chg="add mod">
          <ac:chgData name="濬澤" userId="e8b9fee4-4906-45f3-9dc4-f14c03e002fa" providerId="ADAL" clId="{2DB6E4DB-8F5A-4B39-A2C9-02579C925BF4}" dt="2022-07-27T11:13:45.066" v="1600" actId="1076"/>
          <ac:spMkLst>
            <pc:docMk/>
            <pc:sldMk cId="4089984167" sldId="271"/>
            <ac:spMk id="19" creationId="{11EE6C68-DA06-460B-B252-EEDC3DBC1D1D}"/>
          </ac:spMkLst>
        </pc:spChg>
        <pc:graphicFrameChg chg="del">
          <ac:chgData name="濬澤" userId="e8b9fee4-4906-45f3-9dc4-f14c03e002fa" providerId="ADAL" clId="{2DB6E4DB-8F5A-4B39-A2C9-02579C925BF4}" dt="2022-07-27T11:13:40.734" v="1598" actId="478"/>
          <ac:graphicFrameMkLst>
            <pc:docMk/>
            <pc:sldMk cId="4089984167" sldId="271"/>
            <ac:graphicFrameMk id="5" creationId="{5A0A7891-0885-498A-A4A4-35CC623D6581}"/>
          </ac:graphicFrameMkLst>
        </pc:graphicFrameChg>
        <pc:graphicFrameChg chg="del">
          <ac:chgData name="濬澤" userId="e8b9fee4-4906-45f3-9dc4-f14c03e002fa" providerId="ADAL" clId="{2DB6E4DB-8F5A-4B39-A2C9-02579C925BF4}" dt="2022-07-27T11:13:40.734" v="1598" actId="478"/>
          <ac:graphicFrameMkLst>
            <pc:docMk/>
            <pc:sldMk cId="4089984167" sldId="271"/>
            <ac:graphicFrameMk id="6" creationId="{EAB710FC-DA80-45B1-B1D5-CD1FFE9D3B62}"/>
          </ac:graphicFrameMkLst>
        </pc:graphicFrameChg>
        <pc:graphicFrameChg chg="del">
          <ac:chgData name="濬澤" userId="e8b9fee4-4906-45f3-9dc4-f14c03e002fa" providerId="ADAL" clId="{2DB6E4DB-8F5A-4B39-A2C9-02579C925BF4}" dt="2022-07-27T11:13:40.734" v="1598" actId="478"/>
          <ac:graphicFrameMkLst>
            <pc:docMk/>
            <pc:sldMk cId="4089984167" sldId="271"/>
            <ac:graphicFrameMk id="7" creationId="{D556D067-F747-402C-8352-FF41B4E29616}"/>
          </ac:graphicFrameMkLst>
        </pc:graphicFrameChg>
        <pc:graphicFrameChg chg="add mod">
          <ac:chgData name="濬澤" userId="e8b9fee4-4906-45f3-9dc4-f14c03e002fa" providerId="ADAL" clId="{2DB6E4DB-8F5A-4B39-A2C9-02579C925BF4}" dt="2022-07-27T11:13:45.066" v="1600" actId="1076"/>
          <ac:graphicFrameMkLst>
            <pc:docMk/>
            <pc:sldMk cId="4089984167" sldId="271"/>
            <ac:graphicFrameMk id="15" creationId="{85698954-D0EF-4E2E-AF3D-B17F921EFE87}"/>
          </ac:graphicFrameMkLst>
        </pc:graphicFrameChg>
        <pc:graphicFrameChg chg="add mod">
          <ac:chgData name="濬澤" userId="e8b9fee4-4906-45f3-9dc4-f14c03e002fa" providerId="ADAL" clId="{2DB6E4DB-8F5A-4B39-A2C9-02579C925BF4}" dt="2022-07-27T11:13:45.066" v="1600" actId="1076"/>
          <ac:graphicFrameMkLst>
            <pc:docMk/>
            <pc:sldMk cId="4089984167" sldId="271"/>
            <ac:graphicFrameMk id="16" creationId="{E8C31EB8-5787-4BF3-A307-40D9000021E2}"/>
          </ac:graphicFrameMkLst>
        </pc:graphicFrameChg>
        <pc:graphicFrameChg chg="add mod">
          <ac:chgData name="濬澤" userId="e8b9fee4-4906-45f3-9dc4-f14c03e002fa" providerId="ADAL" clId="{2DB6E4DB-8F5A-4B39-A2C9-02579C925BF4}" dt="2022-07-27T11:13:45.066" v="1600" actId="1076"/>
          <ac:graphicFrameMkLst>
            <pc:docMk/>
            <pc:sldMk cId="4089984167" sldId="271"/>
            <ac:graphicFrameMk id="17" creationId="{20F42BAE-35F6-4D5C-BA03-34886F957612}"/>
          </ac:graphicFrameMkLst>
        </pc:graphicFrameChg>
        <pc:cxnChg chg="del">
          <ac:chgData name="濬澤" userId="e8b9fee4-4906-45f3-9dc4-f14c03e002fa" providerId="ADAL" clId="{2DB6E4DB-8F5A-4B39-A2C9-02579C925BF4}" dt="2022-07-27T11:13:40.734" v="1598" actId="478"/>
          <ac:cxnSpMkLst>
            <pc:docMk/>
            <pc:sldMk cId="4089984167" sldId="271"/>
            <ac:cxnSpMk id="10" creationId="{F1DA9281-4E44-49F4-A3C3-976EDA82B0DA}"/>
          </ac:cxnSpMkLst>
        </pc:cxnChg>
        <pc:cxnChg chg="del">
          <ac:chgData name="濬澤" userId="e8b9fee4-4906-45f3-9dc4-f14c03e002fa" providerId="ADAL" clId="{2DB6E4DB-8F5A-4B39-A2C9-02579C925BF4}" dt="2022-07-27T11:13:40.734" v="1598" actId="478"/>
          <ac:cxnSpMkLst>
            <pc:docMk/>
            <pc:sldMk cId="4089984167" sldId="271"/>
            <ac:cxnSpMk id="11" creationId="{413CF3F6-8AF8-4FD0-8C09-121F51F57E10}"/>
          </ac:cxnSpMkLst>
        </pc:cxnChg>
        <pc:cxnChg chg="del">
          <ac:chgData name="濬澤" userId="e8b9fee4-4906-45f3-9dc4-f14c03e002fa" providerId="ADAL" clId="{2DB6E4DB-8F5A-4B39-A2C9-02579C925BF4}" dt="2022-07-27T11:13:40.734" v="1598" actId="478"/>
          <ac:cxnSpMkLst>
            <pc:docMk/>
            <pc:sldMk cId="4089984167" sldId="271"/>
            <ac:cxnSpMk id="12" creationId="{F9B2E9A9-CB57-44F3-BBD6-B4A0C40EE4DA}"/>
          </ac:cxnSpMkLst>
        </pc:cxnChg>
        <pc:cxnChg chg="del">
          <ac:chgData name="濬澤" userId="e8b9fee4-4906-45f3-9dc4-f14c03e002fa" providerId="ADAL" clId="{2DB6E4DB-8F5A-4B39-A2C9-02579C925BF4}" dt="2022-07-27T11:13:40.734" v="1598" actId="478"/>
          <ac:cxnSpMkLst>
            <pc:docMk/>
            <pc:sldMk cId="4089984167" sldId="271"/>
            <ac:cxnSpMk id="13" creationId="{6020CD3F-5ED1-42D9-9929-B13B69D0EEF5}"/>
          </ac:cxnSpMkLst>
        </pc:cxnChg>
        <pc:cxnChg chg="del">
          <ac:chgData name="濬澤" userId="e8b9fee4-4906-45f3-9dc4-f14c03e002fa" providerId="ADAL" clId="{2DB6E4DB-8F5A-4B39-A2C9-02579C925BF4}" dt="2022-07-27T11:13:40.734" v="1598" actId="478"/>
          <ac:cxnSpMkLst>
            <pc:docMk/>
            <pc:sldMk cId="4089984167" sldId="271"/>
            <ac:cxnSpMk id="14" creationId="{C6B8C1FC-C23A-4571-9FFD-2A5861579702}"/>
          </ac:cxnSpMkLst>
        </pc:cxnChg>
      </pc:sldChg>
      <pc:sldChg chg="addSp delSp modSp new mod modNotesTx">
        <pc:chgData name="濬澤" userId="e8b9fee4-4906-45f3-9dc4-f14c03e002fa" providerId="ADAL" clId="{2DB6E4DB-8F5A-4B39-A2C9-02579C925BF4}" dt="2022-07-27T11:14:53.978" v="1614" actId="20577"/>
        <pc:sldMkLst>
          <pc:docMk/>
          <pc:sldMk cId="449903569" sldId="272"/>
        </pc:sldMkLst>
        <pc:spChg chg="mod">
          <ac:chgData name="濬澤" userId="e8b9fee4-4906-45f3-9dc4-f14c03e002fa" providerId="ADAL" clId="{2DB6E4DB-8F5A-4B39-A2C9-02579C925BF4}" dt="2022-07-27T11:14:33.347" v="1609" actId="404"/>
          <ac:spMkLst>
            <pc:docMk/>
            <pc:sldMk cId="449903569" sldId="272"/>
            <ac:spMk id="2" creationId="{FECB9702-5D65-492F-9B1B-B6F5F6253FB1}"/>
          </ac:spMkLst>
        </pc:spChg>
        <pc:spChg chg="del">
          <ac:chgData name="濬澤" userId="e8b9fee4-4906-45f3-9dc4-f14c03e002fa" providerId="ADAL" clId="{2DB6E4DB-8F5A-4B39-A2C9-02579C925BF4}" dt="2022-07-27T11:14:41.521" v="1610" actId="478"/>
          <ac:spMkLst>
            <pc:docMk/>
            <pc:sldMk cId="449903569" sldId="272"/>
            <ac:spMk id="3" creationId="{CDB61BF9-B3DD-4D4F-849D-D713A6908EEE}"/>
          </ac:spMkLst>
        </pc:spChg>
        <pc:spChg chg="add mod">
          <ac:chgData name="濬澤" userId="e8b9fee4-4906-45f3-9dc4-f14c03e002fa" providerId="ADAL" clId="{2DB6E4DB-8F5A-4B39-A2C9-02579C925BF4}" dt="2022-07-27T11:14:44.215" v="1612" actId="1076"/>
          <ac:spMkLst>
            <pc:docMk/>
            <pc:sldMk cId="449903569" sldId="272"/>
            <ac:spMk id="5" creationId="{58FFC508-0127-45F1-B3B7-C443DA20A6A5}"/>
          </ac:spMkLst>
        </pc:spChg>
        <pc:spChg chg="add mod">
          <ac:chgData name="濬澤" userId="e8b9fee4-4906-45f3-9dc4-f14c03e002fa" providerId="ADAL" clId="{2DB6E4DB-8F5A-4B39-A2C9-02579C925BF4}" dt="2022-07-27T11:14:44.215" v="1612" actId="1076"/>
          <ac:spMkLst>
            <pc:docMk/>
            <pc:sldMk cId="449903569" sldId="272"/>
            <ac:spMk id="6" creationId="{637D8743-285E-4012-BFA2-E55BA3333741}"/>
          </ac:spMkLst>
        </pc:spChg>
        <pc:spChg chg="add mod">
          <ac:chgData name="濬澤" userId="e8b9fee4-4906-45f3-9dc4-f14c03e002fa" providerId="ADAL" clId="{2DB6E4DB-8F5A-4B39-A2C9-02579C925BF4}" dt="2022-07-27T11:14:44.215" v="1612" actId="1076"/>
          <ac:spMkLst>
            <pc:docMk/>
            <pc:sldMk cId="449903569" sldId="272"/>
            <ac:spMk id="8" creationId="{3214F9F2-44B9-4DB2-897D-F281A61FF015}"/>
          </ac:spMkLst>
        </pc:spChg>
        <pc:spChg chg="add mod">
          <ac:chgData name="濬澤" userId="e8b9fee4-4906-45f3-9dc4-f14c03e002fa" providerId="ADAL" clId="{2DB6E4DB-8F5A-4B39-A2C9-02579C925BF4}" dt="2022-07-27T11:14:44.215" v="1612" actId="1076"/>
          <ac:spMkLst>
            <pc:docMk/>
            <pc:sldMk cId="449903569" sldId="272"/>
            <ac:spMk id="9" creationId="{98AB99D6-D9E2-4FBB-91FA-A79833977EE0}"/>
          </ac:spMkLst>
        </pc:spChg>
        <pc:spChg chg="add mod">
          <ac:chgData name="濬澤" userId="e8b9fee4-4906-45f3-9dc4-f14c03e002fa" providerId="ADAL" clId="{2DB6E4DB-8F5A-4B39-A2C9-02579C925BF4}" dt="2022-07-27T11:14:44.215" v="1612" actId="1076"/>
          <ac:spMkLst>
            <pc:docMk/>
            <pc:sldMk cId="449903569" sldId="272"/>
            <ac:spMk id="10" creationId="{BB9A132A-153F-4BC1-85C5-208235D89517}"/>
          </ac:spMkLst>
        </pc:spChg>
        <pc:picChg chg="add mod">
          <ac:chgData name="濬澤" userId="e8b9fee4-4906-45f3-9dc4-f14c03e002fa" providerId="ADAL" clId="{2DB6E4DB-8F5A-4B39-A2C9-02579C925BF4}" dt="2022-07-27T11:14:44.215" v="1612" actId="1076"/>
          <ac:picMkLst>
            <pc:docMk/>
            <pc:sldMk cId="449903569" sldId="272"/>
            <ac:picMk id="4" creationId="{13ABFA16-4E04-4F64-BB1E-2C9907D4C093}"/>
          </ac:picMkLst>
        </pc:picChg>
        <pc:picChg chg="add mod">
          <ac:chgData name="濬澤" userId="e8b9fee4-4906-45f3-9dc4-f14c03e002fa" providerId="ADAL" clId="{2DB6E4DB-8F5A-4B39-A2C9-02579C925BF4}" dt="2022-07-27T11:14:44.215" v="1612" actId="1076"/>
          <ac:picMkLst>
            <pc:docMk/>
            <pc:sldMk cId="449903569" sldId="272"/>
            <ac:picMk id="7" creationId="{F7846785-E821-4606-97ED-5F8FCBA79F32}"/>
          </ac:picMkLst>
        </pc:picChg>
      </pc:sldChg>
      <pc:sldChg chg="del">
        <pc:chgData name="濬澤" userId="e8b9fee4-4906-45f3-9dc4-f14c03e002fa" providerId="ADAL" clId="{2DB6E4DB-8F5A-4B39-A2C9-02579C925BF4}" dt="2022-07-27T08:47:27.330" v="41" actId="47"/>
        <pc:sldMkLst>
          <pc:docMk/>
          <pc:sldMk cId="1244958170" sldId="272"/>
        </pc:sldMkLst>
      </pc:sldChg>
      <pc:sldChg chg="addSp delSp modSp add mod modNotesTx">
        <pc:chgData name="濬澤" userId="e8b9fee4-4906-45f3-9dc4-f14c03e002fa" providerId="ADAL" clId="{2DB6E4DB-8F5A-4B39-A2C9-02579C925BF4}" dt="2022-07-28T08:08:27.046" v="1621" actId="1076"/>
        <pc:sldMkLst>
          <pc:docMk/>
          <pc:sldMk cId="1638056639" sldId="273"/>
        </pc:sldMkLst>
        <pc:spChg chg="del">
          <ac:chgData name="濬澤" userId="e8b9fee4-4906-45f3-9dc4-f14c03e002fa" providerId="ADAL" clId="{2DB6E4DB-8F5A-4B39-A2C9-02579C925BF4}" dt="2022-07-28T08:08:24.223" v="1619" actId="478"/>
          <ac:spMkLst>
            <pc:docMk/>
            <pc:sldMk cId="1638056639" sldId="273"/>
            <ac:spMk id="5" creationId="{58FFC508-0127-45F1-B3B7-C443DA20A6A5}"/>
          </ac:spMkLst>
        </pc:spChg>
        <pc:spChg chg="del">
          <ac:chgData name="濬澤" userId="e8b9fee4-4906-45f3-9dc4-f14c03e002fa" providerId="ADAL" clId="{2DB6E4DB-8F5A-4B39-A2C9-02579C925BF4}" dt="2022-07-28T08:08:22.620" v="1618" actId="478"/>
          <ac:spMkLst>
            <pc:docMk/>
            <pc:sldMk cId="1638056639" sldId="273"/>
            <ac:spMk id="6" creationId="{637D8743-285E-4012-BFA2-E55BA3333741}"/>
          </ac:spMkLst>
        </pc:spChg>
        <pc:spChg chg="del">
          <ac:chgData name="濬澤" userId="e8b9fee4-4906-45f3-9dc4-f14c03e002fa" providerId="ADAL" clId="{2DB6E4DB-8F5A-4B39-A2C9-02579C925BF4}" dt="2022-07-28T08:08:24.223" v="1619" actId="478"/>
          <ac:spMkLst>
            <pc:docMk/>
            <pc:sldMk cId="1638056639" sldId="273"/>
            <ac:spMk id="8" creationId="{3214F9F2-44B9-4DB2-897D-F281A61FF015}"/>
          </ac:spMkLst>
        </pc:spChg>
        <pc:spChg chg="del">
          <ac:chgData name="濬澤" userId="e8b9fee4-4906-45f3-9dc4-f14c03e002fa" providerId="ADAL" clId="{2DB6E4DB-8F5A-4B39-A2C9-02579C925BF4}" dt="2022-07-28T08:08:24.223" v="1619" actId="478"/>
          <ac:spMkLst>
            <pc:docMk/>
            <pc:sldMk cId="1638056639" sldId="273"/>
            <ac:spMk id="9" creationId="{98AB99D6-D9E2-4FBB-91FA-A79833977EE0}"/>
          </ac:spMkLst>
        </pc:spChg>
        <pc:spChg chg="del">
          <ac:chgData name="濬澤" userId="e8b9fee4-4906-45f3-9dc4-f14c03e002fa" providerId="ADAL" clId="{2DB6E4DB-8F5A-4B39-A2C9-02579C925BF4}" dt="2022-07-28T08:08:24.223" v="1619" actId="478"/>
          <ac:spMkLst>
            <pc:docMk/>
            <pc:sldMk cId="1638056639" sldId="273"/>
            <ac:spMk id="10" creationId="{BB9A132A-153F-4BC1-85C5-208235D89517}"/>
          </ac:spMkLst>
        </pc:spChg>
        <pc:picChg chg="del">
          <ac:chgData name="濬澤" userId="e8b9fee4-4906-45f3-9dc4-f14c03e002fa" providerId="ADAL" clId="{2DB6E4DB-8F5A-4B39-A2C9-02579C925BF4}" dt="2022-07-28T08:08:21.421" v="1617" actId="478"/>
          <ac:picMkLst>
            <pc:docMk/>
            <pc:sldMk cId="1638056639" sldId="273"/>
            <ac:picMk id="4" creationId="{13ABFA16-4E04-4F64-BB1E-2C9907D4C093}"/>
          </ac:picMkLst>
        </pc:picChg>
        <pc:picChg chg="del">
          <ac:chgData name="濬澤" userId="e8b9fee4-4906-45f3-9dc4-f14c03e002fa" providerId="ADAL" clId="{2DB6E4DB-8F5A-4B39-A2C9-02579C925BF4}" dt="2022-07-28T08:08:24.223" v="1619" actId="478"/>
          <ac:picMkLst>
            <pc:docMk/>
            <pc:sldMk cId="1638056639" sldId="273"/>
            <ac:picMk id="7" creationId="{F7846785-E821-4606-97ED-5F8FCBA79F32}"/>
          </ac:picMkLst>
        </pc:picChg>
        <pc:picChg chg="add mod">
          <ac:chgData name="濬澤" userId="e8b9fee4-4906-45f3-9dc4-f14c03e002fa" providerId="ADAL" clId="{2DB6E4DB-8F5A-4B39-A2C9-02579C925BF4}" dt="2022-07-28T08:08:27.046" v="1621" actId="1076"/>
          <ac:picMkLst>
            <pc:docMk/>
            <pc:sldMk cId="1638056639" sldId="273"/>
            <ac:picMk id="11" creationId="{BB3D27B0-DCA3-44A6-A2FB-A07FD7BA772D}"/>
          </ac:picMkLst>
        </pc:picChg>
      </pc:sldChg>
      <pc:sldChg chg="add del">
        <pc:chgData name="濬澤" userId="e8b9fee4-4906-45f3-9dc4-f14c03e002fa" providerId="ADAL" clId="{2DB6E4DB-8F5A-4B39-A2C9-02579C925BF4}" dt="2022-07-28T08:08:37.460" v="1623" actId="2890"/>
        <pc:sldMkLst>
          <pc:docMk/>
          <pc:sldMk cId="2567469994" sldId="274"/>
        </pc:sldMkLst>
      </pc:sldChg>
      <pc:sldChg chg="addSp delSp modSp new mod modNotesTx">
        <pc:chgData name="濬澤" userId="e8b9fee4-4906-45f3-9dc4-f14c03e002fa" providerId="ADAL" clId="{2DB6E4DB-8F5A-4B39-A2C9-02579C925BF4}" dt="2022-08-03T09:31:32.173" v="2290" actId="2711"/>
        <pc:sldMkLst>
          <pc:docMk/>
          <pc:sldMk cId="3710917218" sldId="274"/>
        </pc:sldMkLst>
        <pc:spChg chg="mod">
          <ac:chgData name="濬澤" userId="e8b9fee4-4906-45f3-9dc4-f14c03e002fa" providerId="ADAL" clId="{2DB6E4DB-8F5A-4B39-A2C9-02579C925BF4}" dt="2022-07-28T08:08:44.089" v="1626" actId="27636"/>
          <ac:spMkLst>
            <pc:docMk/>
            <pc:sldMk cId="3710917218" sldId="274"/>
            <ac:spMk id="2" creationId="{FEC21869-70D1-41AE-B5F6-FD10DB42A518}"/>
          </ac:spMkLst>
        </pc:spChg>
        <pc:spChg chg="del">
          <ac:chgData name="濬澤" userId="e8b9fee4-4906-45f3-9dc4-f14c03e002fa" providerId="ADAL" clId="{2DB6E4DB-8F5A-4B39-A2C9-02579C925BF4}" dt="2022-07-28T08:08:47.499" v="1627" actId="478"/>
          <ac:spMkLst>
            <pc:docMk/>
            <pc:sldMk cId="3710917218" sldId="274"/>
            <ac:spMk id="3" creationId="{C4069FDF-7879-49B8-8597-795D66BC2F3F}"/>
          </ac:spMkLst>
        </pc:spChg>
        <pc:spChg chg="add mod">
          <ac:chgData name="濬澤" userId="e8b9fee4-4906-45f3-9dc4-f14c03e002fa" providerId="ADAL" clId="{2DB6E4DB-8F5A-4B39-A2C9-02579C925BF4}" dt="2022-08-03T09:30:42.249" v="2275" actId="1076"/>
          <ac:spMkLst>
            <pc:docMk/>
            <pc:sldMk cId="3710917218" sldId="274"/>
            <ac:spMk id="6" creationId="{E9A64D7C-5151-4BC6-BD04-28EF1EE7D056}"/>
          </ac:spMkLst>
        </pc:spChg>
        <pc:spChg chg="add mod">
          <ac:chgData name="濬澤" userId="e8b9fee4-4906-45f3-9dc4-f14c03e002fa" providerId="ADAL" clId="{2DB6E4DB-8F5A-4B39-A2C9-02579C925BF4}" dt="2022-08-03T09:30:42.249" v="2275" actId="1076"/>
          <ac:spMkLst>
            <pc:docMk/>
            <pc:sldMk cId="3710917218" sldId="274"/>
            <ac:spMk id="7" creationId="{EC7EC6B1-129B-49BC-B53B-0476CCC1DA34}"/>
          </ac:spMkLst>
        </pc:spChg>
        <pc:spChg chg="add mod">
          <ac:chgData name="濬澤" userId="e8b9fee4-4906-45f3-9dc4-f14c03e002fa" providerId="ADAL" clId="{2DB6E4DB-8F5A-4B39-A2C9-02579C925BF4}" dt="2022-08-03T09:31:32.173" v="2290" actId="2711"/>
          <ac:spMkLst>
            <pc:docMk/>
            <pc:sldMk cId="3710917218" sldId="274"/>
            <ac:spMk id="9" creationId="{B9255800-2C55-4DC2-99F5-1BC8669EFB7F}"/>
          </ac:spMkLst>
        </pc:spChg>
        <pc:picChg chg="add mod">
          <ac:chgData name="濬澤" userId="e8b9fee4-4906-45f3-9dc4-f14c03e002fa" providerId="ADAL" clId="{2DB6E4DB-8F5A-4B39-A2C9-02579C925BF4}" dt="2022-08-03T09:30:42.249" v="2275" actId="1076"/>
          <ac:picMkLst>
            <pc:docMk/>
            <pc:sldMk cId="3710917218" sldId="274"/>
            <ac:picMk id="4" creationId="{A068F465-347B-4430-81B1-E3F232B99D93}"/>
          </ac:picMkLst>
        </pc:picChg>
        <pc:cxnChg chg="add mod">
          <ac:chgData name="濬澤" userId="e8b9fee4-4906-45f3-9dc4-f14c03e002fa" providerId="ADAL" clId="{2DB6E4DB-8F5A-4B39-A2C9-02579C925BF4}" dt="2022-08-03T09:30:42.249" v="2275" actId="1076"/>
          <ac:cxnSpMkLst>
            <pc:docMk/>
            <pc:sldMk cId="3710917218" sldId="274"/>
            <ac:cxnSpMk id="5" creationId="{22A513BD-2025-467B-A52A-9CEEDC54C2D6}"/>
          </ac:cxnSpMkLst>
        </pc:cxnChg>
      </pc:sldChg>
      <pc:sldChg chg="addSp delSp modSp new mod modNotesTx">
        <pc:chgData name="濬澤" userId="e8b9fee4-4906-45f3-9dc4-f14c03e002fa" providerId="ADAL" clId="{2DB6E4DB-8F5A-4B39-A2C9-02579C925BF4}" dt="2022-07-28T08:10:44.073" v="1650" actId="20577"/>
        <pc:sldMkLst>
          <pc:docMk/>
          <pc:sldMk cId="3321253371" sldId="275"/>
        </pc:sldMkLst>
        <pc:spChg chg="mod">
          <ac:chgData name="濬澤" userId="e8b9fee4-4906-45f3-9dc4-f14c03e002fa" providerId="ADAL" clId="{2DB6E4DB-8F5A-4B39-A2C9-02579C925BF4}" dt="2022-07-28T08:09:53.929" v="1634" actId="27636"/>
          <ac:spMkLst>
            <pc:docMk/>
            <pc:sldMk cId="3321253371" sldId="275"/>
            <ac:spMk id="2" creationId="{012B2371-8482-47FE-8921-8A94B4DA0E4A}"/>
          </ac:spMkLst>
        </pc:spChg>
        <pc:spChg chg="mod">
          <ac:chgData name="濬澤" userId="e8b9fee4-4906-45f3-9dc4-f14c03e002fa" providerId="ADAL" clId="{2DB6E4DB-8F5A-4B39-A2C9-02579C925BF4}" dt="2022-07-28T08:10:06.707" v="1641" actId="12"/>
          <ac:spMkLst>
            <pc:docMk/>
            <pc:sldMk cId="3321253371" sldId="275"/>
            <ac:spMk id="3" creationId="{8E65831F-CFA2-4705-8157-8482175578FF}"/>
          </ac:spMkLst>
        </pc:spChg>
        <pc:graphicFrameChg chg="add del mod">
          <ac:chgData name="濬澤" userId="e8b9fee4-4906-45f3-9dc4-f14c03e002fa" providerId="ADAL" clId="{2DB6E4DB-8F5A-4B39-A2C9-02579C925BF4}" dt="2022-07-28T08:10:13.613" v="1643"/>
          <ac:graphicFrameMkLst>
            <pc:docMk/>
            <pc:sldMk cId="3321253371" sldId="275"/>
            <ac:graphicFrameMk id="4" creationId="{60CEDDDE-088C-49BB-AF5A-74DF8A7AB024}"/>
          </ac:graphicFrameMkLst>
        </pc:graphicFrameChg>
        <pc:graphicFrameChg chg="add mod modGraphic">
          <ac:chgData name="濬澤" userId="e8b9fee4-4906-45f3-9dc4-f14c03e002fa" providerId="ADAL" clId="{2DB6E4DB-8F5A-4B39-A2C9-02579C925BF4}" dt="2022-07-28T08:10:32.154" v="1648" actId="1076"/>
          <ac:graphicFrameMkLst>
            <pc:docMk/>
            <pc:sldMk cId="3321253371" sldId="275"/>
            <ac:graphicFrameMk id="5" creationId="{E30B1B82-85B2-4294-8FB5-D2F831890C60}"/>
          </ac:graphicFrameMkLst>
        </pc:graphicFrameChg>
      </pc:sldChg>
      <pc:sldChg chg="addSp delSp modSp new mod modNotesTx">
        <pc:chgData name="濬澤" userId="e8b9fee4-4906-45f3-9dc4-f14c03e002fa" providerId="ADAL" clId="{2DB6E4DB-8F5A-4B39-A2C9-02579C925BF4}" dt="2022-08-03T07:56:24.989" v="1769"/>
        <pc:sldMkLst>
          <pc:docMk/>
          <pc:sldMk cId="1414322413" sldId="276"/>
        </pc:sldMkLst>
        <pc:spChg chg="mod">
          <ac:chgData name="濬澤" userId="e8b9fee4-4906-45f3-9dc4-f14c03e002fa" providerId="ADAL" clId="{2DB6E4DB-8F5A-4B39-A2C9-02579C925BF4}" dt="2022-07-28T08:10:53.146" v="1653" actId="27636"/>
          <ac:spMkLst>
            <pc:docMk/>
            <pc:sldMk cId="1414322413" sldId="276"/>
            <ac:spMk id="2" creationId="{FF194EF5-37D2-4472-91F8-AEA518167412}"/>
          </ac:spMkLst>
        </pc:spChg>
        <pc:spChg chg="mod">
          <ac:chgData name="濬澤" userId="e8b9fee4-4906-45f3-9dc4-f14c03e002fa" providerId="ADAL" clId="{2DB6E4DB-8F5A-4B39-A2C9-02579C925BF4}" dt="2022-07-28T08:15:33.790" v="1732" actId="207"/>
          <ac:spMkLst>
            <pc:docMk/>
            <pc:sldMk cId="1414322413" sldId="276"/>
            <ac:spMk id="3" creationId="{60416562-08F7-4D62-9E18-04FBC1C56EC5}"/>
          </ac:spMkLst>
        </pc:spChg>
        <pc:spChg chg="mod">
          <ac:chgData name="濬澤" userId="e8b9fee4-4906-45f3-9dc4-f14c03e002fa" providerId="ADAL" clId="{2DB6E4DB-8F5A-4B39-A2C9-02579C925BF4}" dt="2022-07-28T08:11:19.624" v="1665"/>
          <ac:spMkLst>
            <pc:docMk/>
            <pc:sldMk cId="1414322413" sldId="276"/>
            <ac:spMk id="5" creationId="{F85FC877-341F-4E72-A389-0203322BF9BE}"/>
          </ac:spMkLst>
        </pc:spChg>
        <pc:spChg chg="mod">
          <ac:chgData name="濬澤" userId="e8b9fee4-4906-45f3-9dc4-f14c03e002fa" providerId="ADAL" clId="{2DB6E4DB-8F5A-4B39-A2C9-02579C925BF4}" dt="2022-07-28T08:11:19.624" v="1665"/>
          <ac:spMkLst>
            <pc:docMk/>
            <pc:sldMk cId="1414322413" sldId="276"/>
            <ac:spMk id="6" creationId="{643D6362-FCD6-467D-A57E-A843FE9D7C4F}"/>
          </ac:spMkLst>
        </pc:spChg>
        <pc:spChg chg="mod">
          <ac:chgData name="濬澤" userId="e8b9fee4-4906-45f3-9dc4-f14c03e002fa" providerId="ADAL" clId="{2DB6E4DB-8F5A-4B39-A2C9-02579C925BF4}" dt="2022-07-28T08:11:19.624" v="1665"/>
          <ac:spMkLst>
            <pc:docMk/>
            <pc:sldMk cId="1414322413" sldId="276"/>
            <ac:spMk id="7" creationId="{420D7982-E83C-46A1-A7E1-161FBD42CD17}"/>
          </ac:spMkLst>
        </pc:spChg>
        <pc:spChg chg="mod">
          <ac:chgData name="濬澤" userId="e8b9fee4-4906-45f3-9dc4-f14c03e002fa" providerId="ADAL" clId="{2DB6E4DB-8F5A-4B39-A2C9-02579C925BF4}" dt="2022-07-28T08:11:19.624" v="1665"/>
          <ac:spMkLst>
            <pc:docMk/>
            <pc:sldMk cId="1414322413" sldId="276"/>
            <ac:spMk id="8" creationId="{A5DEE430-2046-464D-8752-FF25C153B065}"/>
          </ac:spMkLst>
        </pc:spChg>
        <pc:spChg chg="mod">
          <ac:chgData name="濬澤" userId="e8b9fee4-4906-45f3-9dc4-f14c03e002fa" providerId="ADAL" clId="{2DB6E4DB-8F5A-4B39-A2C9-02579C925BF4}" dt="2022-07-28T08:11:19.624" v="1665"/>
          <ac:spMkLst>
            <pc:docMk/>
            <pc:sldMk cId="1414322413" sldId="276"/>
            <ac:spMk id="9" creationId="{B8C0E196-90F3-4844-B569-01440025DE67}"/>
          </ac:spMkLst>
        </pc:spChg>
        <pc:spChg chg="add del mod">
          <ac:chgData name="濬澤" userId="e8b9fee4-4906-45f3-9dc4-f14c03e002fa" providerId="ADAL" clId="{2DB6E4DB-8F5A-4B39-A2C9-02579C925BF4}" dt="2022-07-28T08:14:31.531" v="1719"/>
          <ac:spMkLst>
            <pc:docMk/>
            <pc:sldMk cId="1414322413" sldId="276"/>
            <ac:spMk id="11" creationId="{5D27DB5B-D478-4614-AA23-66BD9A30A841}"/>
          </ac:spMkLst>
        </pc:spChg>
        <pc:grpChg chg="add del mod">
          <ac:chgData name="濬澤" userId="e8b9fee4-4906-45f3-9dc4-f14c03e002fa" providerId="ADAL" clId="{2DB6E4DB-8F5A-4B39-A2C9-02579C925BF4}" dt="2022-07-28T08:14:27.438" v="1717" actId="478"/>
          <ac:grpSpMkLst>
            <pc:docMk/>
            <pc:sldMk cId="1414322413" sldId="276"/>
            <ac:grpSpMk id="4" creationId="{60672822-18E9-4C52-9B9E-747666131C8E}"/>
          </ac:grpSpMkLst>
        </pc:grpChg>
        <pc:picChg chg="add del mod">
          <ac:chgData name="濬澤" userId="e8b9fee4-4906-45f3-9dc4-f14c03e002fa" providerId="ADAL" clId="{2DB6E4DB-8F5A-4B39-A2C9-02579C925BF4}" dt="2022-07-28T08:14:26.501" v="1716" actId="478"/>
          <ac:picMkLst>
            <pc:docMk/>
            <pc:sldMk cId="1414322413" sldId="276"/>
            <ac:picMk id="10" creationId="{A8C827FB-8893-4BEC-ACF2-7A5B1657D4CD}"/>
          </ac:picMkLst>
        </pc:picChg>
        <pc:picChg chg="add mod">
          <ac:chgData name="濬澤" userId="e8b9fee4-4906-45f3-9dc4-f14c03e002fa" providerId="ADAL" clId="{2DB6E4DB-8F5A-4B39-A2C9-02579C925BF4}" dt="2022-07-28T08:15:23.401" v="1730" actId="1076"/>
          <ac:picMkLst>
            <pc:docMk/>
            <pc:sldMk cId="1414322413" sldId="276"/>
            <ac:picMk id="12" creationId="{7B2D6D59-FE06-48D8-9A4D-C644A8BEDFBC}"/>
          </ac:picMkLst>
        </pc:picChg>
        <pc:picChg chg="add mod">
          <ac:chgData name="濬澤" userId="e8b9fee4-4906-45f3-9dc4-f14c03e002fa" providerId="ADAL" clId="{2DB6E4DB-8F5A-4B39-A2C9-02579C925BF4}" dt="2022-07-28T08:15:40.979" v="1733" actId="1076"/>
          <ac:picMkLst>
            <pc:docMk/>
            <pc:sldMk cId="1414322413" sldId="276"/>
            <ac:picMk id="13" creationId="{6D2D5F49-9E77-4780-ADD7-DC209262FEA0}"/>
          </ac:picMkLst>
        </pc:picChg>
      </pc:sldChg>
      <pc:sldChg chg="addSp delSp modSp new mod modNotesTx">
        <pc:chgData name="濬澤" userId="e8b9fee4-4906-45f3-9dc4-f14c03e002fa" providerId="ADAL" clId="{2DB6E4DB-8F5A-4B39-A2C9-02579C925BF4}" dt="2022-08-03T09:14:06.457" v="2050" actId="20577"/>
        <pc:sldMkLst>
          <pc:docMk/>
          <pc:sldMk cId="3866294115" sldId="277"/>
        </pc:sldMkLst>
        <pc:spChg chg="mod">
          <ac:chgData name="濬澤" userId="e8b9fee4-4906-45f3-9dc4-f14c03e002fa" providerId="ADAL" clId="{2DB6E4DB-8F5A-4B39-A2C9-02579C925BF4}" dt="2022-07-28T08:12:36.397" v="1713" actId="27636"/>
          <ac:spMkLst>
            <pc:docMk/>
            <pc:sldMk cId="3866294115" sldId="277"/>
            <ac:spMk id="2" creationId="{9087E69C-65CC-4B51-823E-6966623529D7}"/>
          </ac:spMkLst>
        </pc:spChg>
        <pc:spChg chg="mod">
          <ac:chgData name="濬澤" userId="e8b9fee4-4906-45f3-9dc4-f14c03e002fa" providerId="ADAL" clId="{2DB6E4DB-8F5A-4B39-A2C9-02579C925BF4}" dt="2022-08-03T09:12:39.516" v="1911" actId="2711"/>
          <ac:spMkLst>
            <pc:docMk/>
            <pc:sldMk cId="3866294115" sldId="277"/>
            <ac:spMk id="3" creationId="{62507CC4-AC58-4406-8864-6FFD1E9D44CD}"/>
          </ac:spMkLst>
        </pc:spChg>
        <pc:spChg chg="mod">
          <ac:chgData name="濬澤" userId="e8b9fee4-4906-45f3-9dc4-f14c03e002fa" providerId="ADAL" clId="{2DB6E4DB-8F5A-4B39-A2C9-02579C925BF4}" dt="2022-08-03T09:11:25.545" v="1887"/>
          <ac:spMkLst>
            <pc:docMk/>
            <pc:sldMk cId="3866294115" sldId="277"/>
            <ac:spMk id="6" creationId="{6A58B8D7-EBC7-4F8E-A36D-09C46127BDED}"/>
          </ac:spMkLst>
        </pc:spChg>
        <pc:spChg chg="mod">
          <ac:chgData name="濬澤" userId="e8b9fee4-4906-45f3-9dc4-f14c03e002fa" providerId="ADAL" clId="{2DB6E4DB-8F5A-4B39-A2C9-02579C925BF4}" dt="2022-08-03T09:11:25.545" v="1887"/>
          <ac:spMkLst>
            <pc:docMk/>
            <pc:sldMk cId="3866294115" sldId="277"/>
            <ac:spMk id="7" creationId="{C4D5FCC8-5DF2-4EC2-8158-9FAE9B796A45}"/>
          </ac:spMkLst>
        </pc:spChg>
        <pc:spChg chg="mod">
          <ac:chgData name="濬澤" userId="e8b9fee4-4906-45f3-9dc4-f14c03e002fa" providerId="ADAL" clId="{2DB6E4DB-8F5A-4B39-A2C9-02579C925BF4}" dt="2022-08-03T09:11:25.545" v="1887"/>
          <ac:spMkLst>
            <pc:docMk/>
            <pc:sldMk cId="3866294115" sldId="277"/>
            <ac:spMk id="8" creationId="{D240855D-3E77-4A7C-B3D5-AB6266DD127C}"/>
          </ac:spMkLst>
        </pc:spChg>
        <pc:spChg chg="mod">
          <ac:chgData name="濬澤" userId="e8b9fee4-4906-45f3-9dc4-f14c03e002fa" providerId="ADAL" clId="{2DB6E4DB-8F5A-4B39-A2C9-02579C925BF4}" dt="2022-08-03T09:11:25.545" v="1887"/>
          <ac:spMkLst>
            <pc:docMk/>
            <pc:sldMk cId="3866294115" sldId="277"/>
            <ac:spMk id="9" creationId="{3BFE684A-90EC-4CD0-84E3-2280865A5CF8}"/>
          </ac:spMkLst>
        </pc:spChg>
        <pc:spChg chg="mod">
          <ac:chgData name="濬澤" userId="e8b9fee4-4906-45f3-9dc4-f14c03e002fa" providerId="ADAL" clId="{2DB6E4DB-8F5A-4B39-A2C9-02579C925BF4}" dt="2022-08-03T09:11:25.545" v="1887"/>
          <ac:spMkLst>
            <pc:docMk/>
            <pc:sldMk cId="3866294115" sldId="277"/>
            <ac:spMk id="10" creationId="{C28410AA-55DD-4E0B-B9A0-B040D20FC035}"/>
          </ac:spMkLst>
        </pc:spChg>
        <pc:spChg chg="mod">
          <ac:chgData name="濬澤" userId="e8b9fee4-4906-45f3-9dc4-f14c03e002fa" providerId="ADAL" clId="{2DB6E4DB-8F5A-4B39-A2C9-02579C925BF4}" dt="2022-08-03T09:11:25.545" v="1887"/>
          <ac:spMkLst>
            <pc:docMk/>
            <pc:sldMk cId="3866294115" sldId="277"/>
            <ac:spMk id="11" creationId="{460DECA7-AF4F-4D1D-89F4-6586074C7FDC}"/>
          </ac:spMkLst>
        </pc:spChg>
        <pc:spChg chg="mod">
          <ac:chgData name="濬澤" userId="e8b9fee4-4906-45f3-9dc4-f14c03e002fa" providerId="ADAL" clId="{2DB6E4DB-8F5A-4B39-A2C9-02579C925BF4}" dt="2022-08-03T09:11:25.545" v="1887"/>
          <ac:spMkLst>
            <pc:docMk/>
            <pc:sldMk cId="3866294115" sldId="277"/>
            <ac:spMk id="12" creationId="{62737F2B-52D1-4777-8C6A-2B72D807651D}"/>
          </ac:spMkLst>
        </pc:spChg>
        <pc:spChg chg="mod">
          <ac:chgData name="濬澤" userId="e8b9fee4-4906-45f3-9dc4-f14c03e002fa" providerId="ADAL" clId="{2DB6E4DB-8F5A-4B39-A2C9-02579C925BF4}" dt="2022-08-03T09:11:25.545" v="1887"/>
          <ac:spMkLst>
            <pc:docMk/>
            <pc:sldMk cId="3866294115" sldId="277"/>
            <ac:spMk id="13" creationId="{957880D0-56C0-44E7-8C37-DE1DEEA2D825}"/>
          </ac:spMkLst>
        </pc:spChg>
        <pc:spChg chg="mod">
          <ac:chgData name="濬澤" userId="e8b9fee4-4906-45f3-9dc4-f14c03e002fa" providerId="ADAL" clId="{2DB6E4DB-8F5A-4B39-A2C9-02579C925BF4}" dt="2022-08-03T09:11:25.545" v="1887"/>
          <ac:spMkLst>
            <pc:docMk/>
            <pc:sldMk cId="3866294115" sldId="277"/>
            <ac:spMk id="15" creationId="{8EF5CA81-4C60-4425-AD4C-00998E63F40C}"/>
          </ac:spMkLst>
        </pc:spChg>
        <pc:spChg chg="mod">
          <ac:chgData name="濬澤" userId="e8b9fee4-4906-45f3-9dc4-f14c03e002fa" providerId="ADAL" clId="{2DB6E4DB-8F5A-4B39-A2C9-02579C925BF4}" dt="2022-08-03T09:11:25.545" v="1887"/>
          <ac:spMkLst>
            <pc:docMk/>
            <pc:sldMk cId="3866294115" sldId="277"/>
            <ac:spMk id="16" creationId="{910ADF1B-D62A-44E4-9584-C922C043A8B3}"/>
          </ac:spMkLst>
        </pc:spChg>
        <pc:spChg chg="mod">
          <ac:chgData name="濬澤" userId="e8b9fee4-4906-45f3-9dc4-f14c03e002fa" providerId="ADAL" clId="{2DB6E4DB-8F5A-4B39-A2C9-02579C925BF4}" dt="2022-08-03T09:11:25.545" v="1887"/>
          <ac:spMkLst>
            <pc:docMk/>
            <pc:sldMk cId="3866294115" sldId="277"/>
            <ac:spMk id="17" creationId="{2746517B-A065-4E53-8A2E-21595C15D9FE}"/>
          </ac:spMkLst>
        </pc:spChg>
        <pc:spChg chg="mod">
          <ac:chgData name="濬澤" userId="e8b9fee4-4906-45f3-9dc4-f14c03e002fa" providerId="ADAL" clId="{2DB6E4DB-8F5A-4B39-A2C9-02579C925BF4}" dt="2022-08-03T09:11:25.545" v="1887"/>
          <ac:spMkLst>
            <pc:docMk/>
            <pc:sldMk cId="3866294115" sldId="277"/>
            <ac:spMk id="18" creationId="{CCC37F5F-523B-4D3D-9813-829FE56912EA}"/>
          </ac:spMkLst>
        </pc:spChg>
        <pc:spChg chg="mod">
          <ac:chgData name="濬澤" userId="e8b9fee4-4906-45f3-9dc4-f14c03e002fa" providerId="ADAL" clId="{2DB6E4DB-8F5A-4B39-A2C9-02579C925BF4}" dt="2022-08-03T09:11:25.545" v="1887"/>
          <ac:spMkLst>
            <pc:docMk/>
            <pc:sldMk cId="3866294115" sldId="277"/>
            <ac:spMk id="19" creationId="{68291D35-BEDA-4C9D-BC93-E3F6FC2B6807}"/>
          </ac:spMkLst>
        </pc:spChg>
        <pc:spChg chg="mod">
          <ac:chgData name="濬澤" userId="e8b9fee4-4906-45f3-9dc4-f14c03e002fa" providerId="ADAL" clId="{2DB6E4DB-8F5A-4B39-A2C9-02579C925BF4}" dt="2022-08-03T09:11:25.545" v="1887"/>
          <ac:spMkLst>
            <pc:docMk/>
            <pc:sldMk cId="3866294115" sldId="277"/>
            <ac:spMk id="20" creationId="{15E4A7FA-00BB-40F1-B040-27631273E07D}"/>
          </ac:spMkLst>
        </pc:spChg>
        <pc:spChg chg="mod">
          <ac:chgData name="濬澤" userId="e8b9fee4-4906-45f3-9dc4-f14c03e002fa" providerId="ADAL" clId="{2DB6E4DB-8F5A-4B39-A2C9-02579C925BF4}" dt="2022-08-03T09:11:25.545" v="1887"/>
          <ac:spMkLst>
            <pc:docMk/>
            <pc:sldMk cId="3866294115" sldId="277"/>
            <ac:spMk id="21" creationId="{B30B0E89-295C-492F-B0BB-770CED8A1446}"/>
          </ac:spMkLst>
        </pc:spChg>
        <pc:spChg chg="mod">
          <ac:chgData name="濬澤" userId="e8b9fee4-4906-45f3-9dc4-f14c03e002fa" providerId="ADAL" clId="{2DB6E4DB-8F5A-4B39-A2C9-02579C925BF4}" dt="2022-08-03T09:11:25.545" v="1887"/>
          <ac:spMkLst>
            <pc:docMk/>
            <pc:sldMk cId="3866294115" sldId="277"/>
            <ac:spMk id="22" creationId="{9E0791C2-3AA7-48C7-AB76-5A52E290837A}"/>
          </ac:spMkLst>
        </pc:spChg>
        <pc:spChg chg="mod">
          <ac:chgData name="濬澤" userId="e8b9fee4-4906-45f3-9dc4-f14c03e002fa" providerId="ADAL" clId="{2DB6E4DB-8F5A-4B39-A2C9-02579C925BF4}" dt="2022-08-03T09:11:25.545" v="1887"/>
          <ac:spMkLst>
            <pc:docMk/>
            <pc:sldMk cId="3866294115" sldId="277"/>
            <ac:spMk id="24" creationId="{49BCD173-A111-470C-AD93-A13EE03B5783}"/>
          </ac:spMkLst>
        </pc:spChg>
        <pc:spChg chg="mod">
          <ac:chgData name="濬澤" userId="e8b9fee4-4906-45f3-9dc4-f14c03e002fa" providerId="ADAL" clId="{2DB6E4DB-8F5A-4B39-A2C9-02579C925BF4}" dt="2022-08-03T09:11:25.545" v="1887"/>
          <ac:spMkLst>
            <pc:docMk/>
            <pc:sldMk cId="3866294115" sldId="277"/>
            <ac:spMk id="25" creationId="{AD5445C5-85F8-4C79-B43B-054BF2A72A27}"/>
          </ac:spMkLst>
        </pc:spChg>
        <pc:spChg chg="mod">
          <ac:chgData name="濬澤" userId="e8b9fee4-4906-45f3-9dc4-f14c03e002fa" providerId="ADAL" clId="{2DB6E4DB-8F5A-4B39-A2C9-02579C925BF4}" dt="2022-08-03T09:11:25.545" v="1887"/>
          <ac:spMkLst>
            <pc:docMk/>
            <pc:sldMk cId="3866294115" sldId="277"/>
            <ac:spMk id="26" creationId="{4567941E-FB91-4D66-B7F5-BDDF8D91B656}"/>
          </ac:spMkLst>
        </pc:spChg>
        <pc:spChg chg="mod">
          <ac:chgData name="濬澤" userId="e8b9fee4-4906-45f3-9dc4-f14c03e002fa" providerId="ADAL" clId="{2DB6E4DB-8F5A-4B39-A2C9-02579C925BF4}" dt="2022-08-03T09:11:25.545" v="1887"/>
          <ac:spMkLst>
            <pc:docMk/>
            <pc:sldMk cId="3866294115" sldId="277"/>
            <ac:spMk id="27" creationId="{8D813A92-8DB8-4C10-9548-E7E66A578EC0}"/>
          </ac:spMkLst>
        </pc:spChg>
        <pc:spChg chg="mod">
          <ac:chgData name="濬澤" userId="e8b9fee4-4906-45f3-9dc4-f14c03e002fa" providerId="ADAL" clId="{2DB6E4DB-8F5A-4B39-A2C9-02579C925BF4}" dt="2022-08-03T09:11:28.998" v="1889"/>
          <ac:spMkLst>
            <pc:docMk/>
            <pc:sldMk cId="3866294115" sldId="277"/>
            <ac:spMk id="29" creationId="{F24FD3A7-F3A9-4A7D-B3EC-01BC5D6E2DBA}"/>
          </ac:spMkLst>
        </pc:spChg>
        <pc:spChg chg="mod">
          <ac:chgData name="濬澤" userId="e8b9fee4-4906-45f3-9dc4-f14c03e002fa" providerId="ADAL" clId="{2DB6E4DB-8F5A-4B39-A2C9-02579C925BF4}" dt="2022-08-03T09:11:28.998" v="1889"/>
          <ac:spMkLst>
            <pc:docMk/>
            <pc:sldMk cId="3866294115" sldId="277"/>
            <ac:spMk id="30" creationId="{115ACA61-6799-46FA-863A-9419C61AAF91}"/>
          </ac:spMkLst>
        </pc:spChg>
        <pc:spChg chg="mod">
          <ac:chgData name="濬澤" userId="e8b9fee4-4906-45f3-9dc4-f14c03e002fa" providerId="ADAL" clId="{2DB6E4DB-8F5A-4B39-A2C9-02579C925BF4}" dt="2022-08-03T09:11:28.998" v="1889"/>
          <ac:spMkLst>
            <pc:docMk/>
            <pc:sldMk cId="3866294115" sldId="277"/>
            <ac:spMk id="31" creationId="{63716654-0D6A-4CEC-A220-906E56DACA0B}"/>
          </ac:spMkLst>
        </pc:spChg>
        <pc:spChg chg="mod">
          <ac:chgData name="濬澤" userId="e8b9fee4-4906-45f3-9dc4-f14c03e002fa" providerId="ADAL" clId="{2DB6E4DB-8F5A-4B39-A2C9-02579C925BF4}" dt="2022-08-03T09:11:28.998" v="1889"/>
          <ac:spMkLst>
            <pc:docMk/>
            <pc:sldMk cId="3866294115" sldId="277"/>
            <ac:spMk id="32" creationId="{DD939B9A-90DB-4FFB-BC51-841F58150893}"/>
          </ac:spMkLst>
        </pc:spChg>
        <pc:spChg chg="mod">
          <ac:chgData name="濬澤" userId="e8b9fee4-4906-45f3-9dc4-f14c03e002fa" providerId="ADAL" clId="{2DB6E4DB-8F5A-4B39-A2C9-02579C925BF4}" dt="2022-08-03T09:11:28.998" v="1889"/>
          <ac:spMkLst>
            <pc:docMk/>
            <pc:sldMk cId="3866294115" sldId="277"/>
            <ac:spMk id="33" creationId="{318E1582-FEEF-428D-88D8-5582E5814C2A}"/>
          </ac:spMkLst>
        </pc:spChg>
        <pc:spChg chg="mod">
          <ac:chgData name="濬澤" userId="e8b9fee4-4906-45f3-9dc4-f14c03e002fa" providerId="ADAL" clId="{2DB6E4DB-8F5A-4B39-A2C9-02579C925BF4}" dt="2022-08-03T09:11:28.998" v="1889"/>
          <ac:spMkLst>
            <pc:docMk/>
            <pc:sldMk cId="3866294115" sldId="277"/>
            <ac:spMk id="34" creationId="{98340540-8795-46D0-846E-4A2F09A0B9FB}"/>
          </ac:spMkLst>
        </pc:spChg>
        <pc:spChg chg="mod">
          <ac:chgData name="濬澤" userId="e8b9fee4-4906-45f3-9dc4-f14c03e002fa" providerId="ADAL" clId="{2DB6E4DB-8F5A-4B39-A2C9-02579C925BF4}" dt="2022-08-03T09:11:28.998" v="1889"/>
          <ac:spMkLst>
            <pc:docMk/>
            <pc:sldMk cId="3866294115" sldId="277"/>
            <ac:spMk id="35" creationId="{2E9432AD-3627-403E-A025-91EEB422DF6E}"/>
          </ac:spMkLst>
        </pc:spChg>
        <pc:spChg chg="mod">
          <ac:chgData name="濬澤" userId="e8b9fee4-4906-45f3-9dc4-f14c03e002fa" providerId="ADAL" clId="{2DB6E4DB-8F5A-4B39-A2C9-02579C925BF4}" dt="2022-08-03T09:11:28.998" v="1889"/>
          <ac:spMkLst>
            <pc:docMk/>
            <pc:sldMk cId="3866294115" sldId="277"/>
            <ac:spMk id="36" creationId="{3B4A6C8F-93D9-4287-A56C-719A0FF11ADD}"/>
          </ac:spMkLst>
        </pc:spChg>
        <pc:spChg chg="mod">
          <ac:chgData name="濬澤" userId="e8b9fee4-4906-45f3-9dc4-f14c03e002fa" providerId="ADAL" clId="{2DB6E4DB-8F5A-4B39-A2C9-02579C925BF4}" dt="2022-08-03T09:11:28.998" v="1889"/>
          <ac:spMkLst>
            <pc:docMk/>
            <pc:sldMk cId="3866294115" sldId="277"/>
            <ac:spMk id="38" creationId="{EB2077B5-B753-4229-A97A-F0C7A4183DE5}"/>
          </ac:spMkLst>
        </pc:spChg>
        <pc:spChg chg="mod">
          <ac:chgData name="濬澤" userId="e8b9fee4-4906-45f3-9dc4-f14c03e002fa" providerId="ADAL" clId="{2DB6E4DB-8F5A-4B39-A2C9-02579C925BF4}" dt="2022-08-03T09:11:28.998" v="1889"/>
          <ac:spMkLst>
            <pc:docMk/>
            <pc:sldMk cId="3866294115" sldId="277"/>
            <ac:spMk id="39" creationId="{BE091981-E098-4208-8F2A-818B8FF5C8C1}"/>
          </ac:spMkLst>
        </pc:spChg>
        <pc:spChg chg="mod">
          <ac:chgData name="濬澤" userId="e8b9fee4-4906-45f3-9dc4-f14c03e002fa" providerId="ADAL" clId="{2DB6E4DB-8F5A-4B39-A2C9-02579C925BF4}" dt="2022-08-03T09:11:28.998" v="1889"/>
          <ac:spMkLst>
            <pc:docMk/>
            <pc:sldMk cId="3866294115" sldId="277"/>
            <ac:spMk id="40" creationId="{F887A900-B639-4372-93AF-ADEC3D0685C5}"/>
          </ac:spMkLst>
        </pc:spChg>
        <pc:spChg chg="mod">
          <ac:chgData name="濬澤" userId="e8b9fee4-4906-45f3-9dc4-f14c03e002fa" providerId="ADAL" clId="{2DB6E4DB-8F5A-4B39-A2C9-02579C925BF4}" dt="2022-08-03T09:11:28.998" v="1889"/>
          <ac:spMkLst>
            <pc:docMk/>
            <pc:sldMk cId="3866294115" sldId="277"/>
            <ac:spMk id="41" creationId="{CE495B3E-C20B-497E-939B-345AEA4BAB96}"/>
          </ac:spMkLst>
        </pc:spChg>
        <pc:spChg chg="mod">
          <ac:chgData name="濬澤" userId="e8b9fee4-4906-45f3-9dc4-f14c03e002fa" providerId="ADAL" clId="{2DB6E4DB-8F5A-4B39-A2C9-02579C925BF4}" dt="2022-08-03T09:11:28.998" v="1889"/>
          <ac:spMkLst>
            <pc:docMk/>
            <pc:sldMk cId="3866294115" sldId="277"/>
            <ac:spMk id="42" creationId="{B517784A-B251-4289-B87F-0D0567790268}"/>
          </ac:spMkLst>
        </pc:spChg>
        <pc:spChg chg="mod">
          <ac:chgData name="濬澤" userId="e8b9fee4-4906-45f3-9dc4-f14c03e002fa" providerId="ADAL" clId="{2DB6E4DB-8F5A-4B39-A2C9-02579C925BF4}" dt="2022-08-03T09:11:28.998" v="1889"/>
          <ac:spMkLst>
            <pc:docMk/>
            <pc:sldMk cId="3866294115" sldId="277"/>
            <ac:spMk id="43" creationId="{041F127A-C8C2-4823-B5AA-20B9825C9DD1}"/>
          </ac:spMkLst>
        </pc:spChg>
        <pc:spChg chg="mod">
          <ac:chgData name="濬澤" userId="e8b9fee4-4906-45f3-9dc4-f14c03e002fa" providerId="ADAL" clId="{2DB6E4DB-8F5A-4B39-A2C9-02579C925BF4}" dt="2022-08-03T09:11:28.998" v="1889"/>
          <ac:spMkLst>
            <pc:docMk/>
            <pc:sldMk cId="3866294115" sldId="277"/>
            <ac:spMk id="44" creationId="{C39EBD6C-84B4-4F56-A020-3F13BF8CBC25}"/>
          </ac:spMkLst>
        </pc:spChg>
        <pc:spChg chg="mod">
          <ac:chgData name="濬澤" userId="e8b9fee4-4906-45f3-9dc4-f14c03e002fa" providerId="ADAL" clId="{2DB6E4DB-8F5A-4B39-A2C9-02579C925BF4}" dt="2022-08-03T09:11:28.998" v="1889"/>
          <ac:spMkLst>
            <pc:docMk/>
            <pc:sldMk cId="3866294115" sldId="277"/>
            <ac:spMk id="45" creationId="{E1D809CD-6315-4ABC-ADD0-5A989C9939CB}"/>
          </ac:spMkLst>
        </pc:spChg>
        <pc:spChg chg="mod">
          <ac:chgData name="濬澤" userId="e8b9fee4-4906-45f3-9dc4-f14c03e002fa" providerId="ADAL" clId="{2DB6E4DB-8F5A-4B39-A2C9-02579C925BF4}" dt="2022-08-03T09:11:28.998" v="1889"/>
          <ac:spMkLst>
            <pc:docMk/>
            <pc:sldMk cId="3866294115" sldId="277"/>
            <ac:spMk id="47" creationId="{B51EE3CD-1E1C-4257-843D-15CE7348DDCA}"/>
          </ac:spMkLst>
        </pc:spChg>
        <pc:spChg chg="mod">
          <ac:chgData name="濬澤" userId="e8b9fee4-4906-45f3-9dc4-f14c03e002fa" providerId="ADAL" clId="{2DB6E4DB-8F5A-4B39-A2C9-02579C925BF4}" dt="2022-08-03T09:11:28.998" v="1889"/>
          <ac:spMkLst>
            <pc:docMk/>
            <pc:sldMk cId="3866294115" sldId="277"/>
            <ac:spMk id="48" creationId="{7EA981C6-946A-4761-91EA-E968AB99D778}"/>
          </ac:spMkLst>
        </pc:spChg>
        <pc:spChg chg="mod">
          <ac:chgData name="濬澤" userId="e8b9fee4-4906-45f3-9dc4-f14c03e002fa" providerId="ADAL" clId="{2DB6E4DB-8F5A-4B39-A2C9-02579C925BF4}" dt="2022-08-03T09:11:28.998" v="1889"/>
          <ac:spMkLst>
            <pc:docMk/>
            <pc:sldMk cId="3866294115" sldId="277"/>
            <ac:spMk id="49" creationId="{1764C1F6-B47F-437C-82A5-096C9A18F2B0}"/>
          </ac:spMkLst>
        </pc:spChg>
        <pc:spChg chg="mod">
          <ac:chgData name="濬澤" userId="e8b9fee4-4906-45f3-9dc4-f14c03e002fa" providerId="ADAL" clId="{2DB6E4DB-8F5A-4B39-A2C9-02579C925BF4}" dt="2022-08-03T09:11:28.998" v="1889"/>
          <ac:spMkLst>
            <pc:docMk/>
            <pc:sldMk cId="3866294115" sldId="277"/>
            <ac:spMk id="50" creationId="{FD0682B5-266F-4445-B2C4-A6948E741004}"/>
          </ac:spMkLst>
        </pc:spChg>
        <pc:spChg chg="mod">
          <ac:chgData name="濬澤" userId="e8b9fee4-4906-45f3-9dc4-f14c03e002fa" providerId="ADAL" clId="{2DB6E4DB-8F5A-4B39-A2C9-02579C925BF4}" dt="2022-08-03T09:11:33.504" v="1891"/>
          <ac:spMkLst>
            <pc:docMk/>
            <pc:sldMk cId="3866294115" sldId="277"/>
            <ac:spMk id="52" creationId="{641E8634-F8F0-4C5B-ADBB-CDA8D7553E80}"/>
          </ac:spMkLst>
        </pc:spChg>
        <pc:spChg chg="mod">
          <ac:chgData name="濬澤" userId="e8b9fee4-4906-45f3-9dc4-f14c03e002fa" providerId="ADAL" clId="{2DB6E4DB-8F5A-4B39-A2C9-02579C925BF4}" dt="2022-08-03T09:11:33.504" v="1891"/>
          <ac:spMkLst>
            <pc:docMk/>
            <pc:sldMk cId="3866294115" sldId="277"/>
            <ac:spMk id="53" creationId="{7989DC54-3878-4D99-9CA6-A57909C5A648}"/>
          </ac:spMkLst>
        </pc:spChg>
        <pc:spChg chg="mod">
          <ac:chgData name="濬澤" userId="e8b9fee4-4906-45f3-9dc4-f14c03e002fa" providerId="ADAL" clId="{2DB6E4DB-8F5A-4B39-A2C9-02579C925BF4}" dt="2022-08-03T09:11:33.504" v="1891"/>
          <ac:spMkLst>
            <pc:docMk/>
            <pc:sldMk cId="3866294115" sldId="277"/>
            <ac:spMk id="54" creationId="{FAF3DBC4-25D2-4928-859A-153C1B1E2CE6}"/>
          </ac:spMkLst>
        </pc:spChg>
        <pc:spChg chg="mod">
          <ac:chgData name="濬澤" userId="e8b9fee4-4906-45f3-9dc4-f14c03e002fa" providerId="ADAL" clId="{2DB6E4DB-8F5A-4B39-A2C9-02579C925BF4}" dt="2022-08-03T09:11:33.504" v="1891"/>
          <ac:spMkLst>
            <pc:docMk/>
            <pc:sldMk cId="3866294115" sldId="277"/>
            <ac:spMk id="55" creationId="{3607C82C-D4F9-494B-8C6E-F1091738F6B0}"/>
          </ac:spMkLst>
        </pc:spChg>
        <pc:spChg chg="mod">
          <ac:chgData name="濬澤" userId="e8b9fee4-4906-45f3-9dc4-f14c03e002fa" providerId="ADAL" clId="{2DB6E4DB-8F5A-4B39-A2C9-02579C925BF4}" dt="2022-08-03T09:11:33.504" v="1891"/>
          <ac:spMkLst>
            <pc:docMk/>
            <pc:sldMk cId="3866294115" sldId="277"/>
            <ac:spMk id="56" creationId="{7BF16025-8CAA-466D-ACE4-86D48156478B}"/>
          </ac:spMkLst>
        </pc:spChg>
        <pc:spChg chg="mod">
          <ac:chgData name="濬澤" userId="e8b9fee4-4906-45f3-9dc4-f14c03e002fa" providerId="ADAL" clId="{2DB6E4DB-8F5A-4B39-A2C9-02579C925BF4}" dt="2022-08-03T09:11:33.504" v="1891"/>
          <ac:spMkLst>
            <pc:docMk/>
            <pc:sldMk cId="3866294115" sldId="277"/>
            <ac:spMk id="57" creationId="{A14577E6-65F7-4018-95C7-11424970B405}"/>
          </ac:spMkLst>
        </pc:spChg>
        <pc:spChg chg="mod">
          <ac:chgData name="濬澤" userId="e8b9fee4-4906-45f3-9dc4-f14c03e002fa" providerId="ADAL" clId="{2DB6E4DB-8F5A-4B39-A2C9-02579C925BF4}" dt="2022-08-03T09:11:33.504" v="1891"/>
          <ac:spMkLst>
            <pc:docMk/>
            <pc:sldMk cId="3866294115" sldId="277"/>
            <ac:spMk id="58" creationId="{E0B0E2F3-8008-425C-ACDE-84EF183BBAE0}"/>
          </ac:spMkLst>
        </pc:spChg>
        <pc:spChg chg="mod">
          <ac:chgData name="濬澤" userId="e8b9fee4-4906-45f3-9dc4-f14c03e002fa" providerId="ADAL" clId="{2DB6E4DB-8F5A-4B39-A2C9-02579C925BF4}" dt="2022-08-03T09:11:33.504" v="1891"/>
          <ac:spMkLst>
            <pc:docMk/>
            <pc:sldMk cId="3866294115" sldId="277"/>
            <ac:spMk id="59" creationId="{3FBE4AC8-89A0-40A5-BA9C-796EF5C0144F}"/>
          </ac:spMkLst>
        </pc:spChg>
        <pc:spChg chg="mod">
          <ac:chgData name="濬澤" userId="e8b9fee4-4906-45f3-9dc4-f14c03e002fa" providerId="ADAL" clId="{2DB6E4DB-8F5A-4B39-A2C9-02579C925BF4}" dt="2022-08-03T09:11:33.504" v="1891"/>
          <ac:spMkLst>
            <pc:docMk/>
            <pc:sldMk cId="3866294115" sldId="277"/>
            <ac:spMk id="61" creationId="{5950B0B0-A908-4328-AE91-48DA5BCF95DC}"/>
          </ac:spMkLst>
        </pc:spChg>
        <pc:spChg chg="mod">
          <ac:chgData name="濬澤" userId="e8b9fee4-4906-45f3-9dc4-f14c03e002fa" providerId="ADAL" clId="{2DB6E4DB-8F5A-4B39-A2C9-02579C925BF4}" dt="2022-08-03T09:11:33.504" v="1891"/>
          <ac:spMkLst>
            <pc:docMk/>
            <pc:sldMk cId="3866294115" sldId="277"/>
            <ac:spMk id="62" creationId="{39A01814-681B-44F0-A009-724C8A745F92}"/>
          </ac:spMkLst>
        </pc:spChg>
        <pc:spChg chg="mod">
          <ac:chgData name="濬澤" userId="e8b9fee4-4906-45f3-9dc4-f14c03e002fa" providerId="ADAL" clId="{2DB6E4DB-8F5A-4B39-A2C9-02579C925BF4}" dt="2022-08-03T09:11:33.504" v="1891"/>
          <ac:spMkLst>
            <pc:docMk/>
            <pc:sldMk cId="3866294115" sldId="277"/>
            <ac:spMk id="63" creationId="{C74F25B5-3ECF-40CA-B942-D6AECE4C6C49}"/>
          </ac:spMkLst>
        </pc:spChg>
        <pc:spChg chg="mod">
          <ac:chgData name="濬澤" userId="e8b9fee4-4906-45f3-9dc4-f14c03e002fa" providerId="ADAL" clId="{2DB6E4DB-8F5A-4B39-A2C9-02579C925BF4}" dt="2022-08-03T09:11:33.504" v="1891"/>
          <ac:spMkLst>
            <pc:docMk/>
            <pc:sldMk cId="3866294115" sldId="277"/>
            <ac:spMk id="64" creationId="{FAF86613-7EBC-4D85-A6DF-3E2D1FFA35DA}"/>
          </ac:spMkLst>
        </pc:spChg>
        <pc:spChg chg="mod">
          <ac:chgData name="濬澤" userId="e8b9fee4-4906-45f3-9dc4-f14c03e002fa" providerId="ADAL" clId="{2DB6E4DB-8F5A-4B39-A2C9-02579C925BF4}" dt="2022-08-03T09:11:33.504" v="1891"/>
          <ac:spMkLst>
            <pc:docMk/>
            <pc:sldMk cId="3866294115" sldId="277"/>
            <ac:spMk id="65" creationId="{E7F03211-F02A-4E2B-8685-8C68611C2D65}"/>
          </ac:spMkLst>
        </pc:spChg>
        <pc:spChg chg="mod">
          <ac:chgData name="濬澤" userId="e8b9fee4-4906-45f3-9dc4-f14c03e002fa" providerId="ADAL" clId="{2DB6E4DB-8F5A-4B39-A2C9-02579C925BF4}" dt="2022-08-03T09:11:33.504" v="1891"/>
          <ac:spMkLst>
            <pc:docMk/>
            <pc:sldMk cId="3866294115" sldId="277"/>
            <ac:spMk id="66" creationId="{8FDD1359-B634-4EC3-BC96-3BF0056DCE1F}"/>
          </ac:spMkLst>
        </pc:spChg>
        <pc:spChg chg="mod">
          <ac:chgData name="濬澤" userId="e8b9fee4-4906-45f3-9dc4-f14c03e002fa" providerId="ADAL" clId="{2DB6E4DB-8F5A-4B39-A2C9-02579C925BF4}" dt="2022-08-03T09:11:33.504" v="1891"/>
          <ac:spMkLst>
            <pc:docMk/>
            <pc:sldMk cId="3866294115" sldId="277"/>
            <ac:spMk id="67" creationId="{FAA9755A-A6F6-40EA-967F-6F4BECB24D0E}"/>
          </ac:spMkLst>
        </pc:spChg>
        <pc:spChg chg="mod">
          <ac:chgData name="濬澤" userId="e8b9fee4-4906-45f3-9dc4-f14c03e002fa" providerId="ADAL" clId="{2DB6E4DB-8F5A-4B39-A2C9-02579C925BF4}" dt="2022-08-03T09:11:33.504" v="1891"/>
          <ac:spMkLst>
            <pc:docMk/>
            <pc:sldMk cId="3866294115" sldId="277"/>
            <ac:spMk id="68" creationId="{D93FC95C-C7E1-4D7D-8DFA-E725AD1E04F7}"/>
          </ac:spMkLst>
        </pc:spChg>
        <pc:spChg chg="mod">
          <ac:chgData name="濬澤" userId="e8b9fee4-4906-45f3-9dc4-f14c03e002fa" providerId="ADAL" clId="{2DB6E4DB-8F5A-4B39-A2C9-02579C925BF4}" dt="2022-08-03T09:11:33.504" v="1891"/>
          <ac:spMkLst>
            <pc:docMk/>
            <pc:sldMk cId="3866294115" sldId="277"/>
            <ac:spMk id="70" creationId="{7407E58C-276E-40DA-B36B-BB3472087730}"/>
          </ac:spMkLst>
        </pc:spChg>
        <pc:spChg chg="mod">
          <ac:chgData name="濬澤" userId="e8b9fee4-4906-45f3-9dc4-f14c03e002fa" providerId="ADAL" clId="{2DB6E4DB-8F5A-4B39-A2C9-02579C925BF4}" dt="2022-08-03T09:11:33.504" v="1891"/>
          <ac:spMkLst>
            <pc:docMk/>
            <pc:sldMk cId="3866294115" sldId="277"/>
            <ac:spMk id="71" creationId="{6399AD5E-A08D-4D65-99C3-BEB619C57831}"/>
          </ac:spMkLst>
        </pc:spChg>
        <pc:spChg chg="mod">
          <ac:chgData name="濬澤" userId="e8b9fee4-4906-45f3-9dc4-f14c03e002fa" providerId="ADAL" clId="{2DB6E4DB-8F5A-4B39-A2C9-02579C925BF4}" dt="2022-08-03T09:11:33.504" v="1891"/>
          <ac:spMkLst>
            <pc:docMk/>
            <pc:sldMk cId="3866294115" sldId="277"/>
            <ac:spMk id="72" creationId="{25B8D5DE-EBC4-4262-9008-7D1874793776}"/>
          </ac:spMkLst>
        </pc:spChg>
        <pc:spChg chg="mod">
          <ac:chgData name="濬澤" userId="e8b9fee4-4906-45f3-9dc4-f14c03e002fa" providerId="ADAL" clId="{2DB6E4DB-8F5A-4B39-A2C9-02579C925BF4}" dt="2022-08-03T09:11:33.504" v="1891"/>
          <ac:spMkLst>
            <pc:docMk/>
            <pc:sldMk cId="3866294115" sldId="277"/>
            <ac:spMk id="73" creationId="{C4F879B4-B634-458F-8AB5-C45E6D8A5972}"/>
          </ac:spMkLst>
        </pc:spChg>
        <pc:spChg chg="mod">
          <ac:chgData name="濬澤" userId="e8b9fee4-4906-45f3-9dc4-f14c03e002fa" providerId="ADAL" clId="{2DB6E4DB-8F5A-4B39-A2C9-02579C925BF4}" dt="2022-08-03T09:12:15.314" v="1903" actId="255"/>
          <ac:spMkLst>
            <pc:docMk/>
            <pc:sldMk cId="3866294115" sldId="277"/>
            <ac:spMk id="75" creationId="{46D09E4C-B7B1-4BB8-8BC3-4C5ACFD5F6F1}"/>
          </ac:spMkLst>
        </pc:spChg>
        <pc:spChg chg="mod">
          <ac:chgData name="濬澤" userId="e8b9fee4-4906-45f3-9dc4-f14c03e002fa" providerId="ADAL" clId="{2DB6E4DB-8F5A-4B39-A2C9-02579C925BF4}" dt="2022-08-03T09:12:15.314" v="1903" actId="255"/>
          <ac:spMkLst>
            <pc:docMk/>
            <pc:sldMk cId="3866294115" sldId="277"/>
            <ac:spMk id="76" creationId="{E1589E38-9E8C-4593-9B11-351C45CC9C12}"/>
          </ac:spMkLst>
        </pc:spChg>
        <pc:spChg chg="mod">
          <ac:chgData name="濬澤" userId="e8b9fee4-4906-45f3-9dc4-f14c03e002fa" providerId="ADAL" clId="{2DB6E4DB-8F5A-4B39-A2C9-02579C925BF4}" dt="2022-08-03T09:12:18.537" v="1904" actId="255"/>
          <ac:spMkLst>
            <pc:docMk/>
            <pc:sldMk cId="3866294115" sldId="277"/>
            <ac:spMk id="77" creationId="{AF674364-226B-4ADD-ACBC-3BBEA3182CC5}"/>
          </ac:spMkLst>
        </pc:spChg>
        <pc:spChg chg="mod">
          <ac:chgData name="濬澤" userId="e8b9fee4-4906-45f3-9dc4-f14c03e002fa" providerId="ADAL" clId="{2DB6E4DB-8F5A-4B39-A2C9-02579C925BF4}" dt="2022-08-03T09:12:21.573" v="1905" actId="255"/>
          <ac:spMkLst>
            <pc:docMk/>
            <pc:sldMk cId="3866294115" sldId="277"/>
            <ac:spMk id="78" creationId="{3F69813F-54AE-4CF4-A5C1-96AB68481D7A}"/>
          </ac:spMkLst>
        </pc:spChg>
        <pc:spChg chg="mod">
          <ac:chgData name="濬澤" userId="e8b9fee4-4906-45f3-9dc4-f14c03e002fa" providerId="ADAL" clId="{2DB6E4DB-8F5A-4B39-A2C9-02579C925BF4}" dt="2022-08-03T09:12:15.314" v="1903" actId="255"/>
          <ac:spMkLst>
            <pc:docMk/>
            <pc:sldMk cId="3866294115" sldId="277"/>
            <ac:spMk id="79" creationId="{89F55197-9436-43C2-8CD2-B07810B13DBC}"/>
          </ac:spMkLst>
        </pc:spChg>
        <pc:grpChg chg="add del mod">
          <ac:chgData name="濬澤" userId="e8b9fee4-4906-45f3-9dc4-f14c03e002fa" providerId="ADAL" clId="{2DB6E4DB-8F5A-4B39-A2C9-02579C925BF4}" dt="2022-08-03T09:11:26.698" v="1888"/>
          <ac:grpSpMkLst>
            <pc:docMk/>
            <pc:sldMk cId="3866294115" sldId="277"/>
            <ac:grpSpMk id="5" creationId="{24B95804-E07C-4014-83E4-8BED8AFDAA68}"/>
          </ac:grpSpMkLst>
        </pc:grpChg>
        <pc:grpChg chg="add del mod">
          <ac:chgData name="濬澤" userId="e8b9fee4-4906-45f3-9dc4-f14c03e002fa" providerId="ADAL" clId="{2DB6E4DB-8F5A-4B39-A2C9-02579C925BF4}" dt="2022-08-03T09:11:26.698" v="1888"/>
          <ac:grpSpMkLst>
            <pc:docMk/>
            <pc:sldMk cId="3866294115" sldId="277"/>
            <ac:grpSpMk id="14" creationId="{3DD8728E-48CE-4228-A46E-D67F8000AE28}"/>
          </ac:grpSpMkLst>
        </pc:grpChg>
        <pc:grpChg chg="add del mod">
          <ac:chgData name="濬澤" userId="e8b9fee4-4906-45f3-9dc4-f14c03e002fa" providerId="ADAL" clId="{2DB6E4DB-8F5A-4B39-A2C9-02579C925BF4}" dt="2022-08-03T09:11:26.698" v="1888"/>
          <ac:grpSpMkLst>
            <pc:docMk/>
            <pc:sldMk cId="3866294115" sldId="277"/>
            <ac:grpSpMk id="23" creationId="{262C9D7C-5FC5-433C-9A16-8C5DF91FC233}"/>
          </ac:grpSpMkLst>
        </pc:grpChg>
        <pc:grpChg chg="add del mod">
          <ac:chgData name="濬澤" userId="e8b9fee4-4906-45f3-9dc4-f14c03e002fa" providerId="ADAL" clId="{2DB6E4DB-8F5A-4B39-A2C9-02579C925BF4}" dt="2022-08-03T09:11:31.341" v="1890"/>
          <ac:grpSpMkLst>
            <pc:docMk/>
            <pc:sldMk cId="3866294115" sldId="277"/>
            <ac:grpSpMk id="28" creationId="{D977438B-3D49-4D2A-BF45-9DA7BC8EF802}"/>
          </ac:grpSpMkLst>
        </pc:grpChg>
        <pc:grpChg chg="add del mod">
          <ac:chgData name="濬澤" userId="e8b9fee4-4906-45f3-9dc4-f14c03e002fa" providerId="ADAL" clId="{2DB6E4DB-8F5A-4B39-A2C9-02579C925BF4}" dt="2022-08-03T09:11:31.341" v="1890"/>
          <ac:grpSpMkLst>
            <pc:docMk/>
            <pc:sldMk cId="3866294115" sldId="277"/>
            <ac:grpSpMk id="37" creationId="{23650144-AE35-42B2-BC29-D37A84117165}"/>
          </ac:grpSpMkLst>
        </pc:grpChg>
        <pc:grpChg chg="add del mod">
          <ac:chgData name="濬澤" userId="e8b9fee4-4906-45f3-9dc4-f14c03e002fa" providerId="ADAL" clId="{2DB6E4DB-8F5A-4B39-A2C9-02579C925BF4}" dt="2022-08-03T09:11:31.341" v="1890"/>
          <ac:grpSpMkLst>
            <pc:docMk/>
            <pc:sldMk cId="3866294115" sldId="277"/>
            <ac:grpSpMk id="46" creationId="{F1137E75-DB54-4F2C-9F13-EDAC785C3CD3}"/>
          </ac:grpSpMkLst>
        </pc:grpChg>
        <pc:grpChg chg="add mod">
          <ac:chgData name="濬澤" userId="e8b9fee4-4906-45f3-9dc4-f14c03e002fa" providerId="ADAL" clId="{2DB6E4DB-8F5A-4B39-A2C9-02579C925BF4}" dt="2022-08-03T09:11:41.454" v="1893" actId="14100"/>
          <ac:grpSpMkLst>
            <pc:docMk/>
            <pc:sldMk cId="3866294115" sldId="277"/>
            <ac:grpSpMk id="51" creationId="{C7E524F6-C6F5-4FF8-9B93-67BD2A1EB2FF}"/>
          </ac:grpSpMkLst>
        </pc:grpChg>
        <pc:grpChg chg="add mod">
          <ac:chgData name="濬澤" userId="e8b9fee4-4906-45f3-9dc4-f14c03e002fa" providerId="ADAL" clId="{2DB6E4DB-8F5A-4B39-A2C9-02579C925BF4}" dt="2022-08-03T09:11:41.454" v="1893" actId="14100"/>
          <ac:grpSpMkLst>
            <pc:docMk/>
            <pc:sldMk cId="3866294115" sldId="277"/>
            <ac:grpSpMk id="60" creationId="{4F8B40B1-CED7-4943-A3B4-4BFFD07F7EBD}"/>
          </ac:grpSpMkLst>
        </pc:grpChg>
        <pc:grpChg chg="add mod">
          <ac:chgData name="濬澤" userId="e8b9fee4-4906-45f3-9dc4-f14c03e002fa" providerId="ADAL" clId="{2DB6E4DB-8F5A-4B39-A2C9-02579C925BF4}" dt="2022-08-03T09:11:48.243" v="1895" actId="14100"/>
          <ac:grpSpMkLst>
            <pc:docMk/>
            <pc:sldMk cId="3866294115" sldId="277"/>
            <ac:grpSpMk id="69" creationId="{171E813E-53DA-4676-BB78-7C8C97ACF693}"/>
          </ac:grpSpMkLst>
        </pc:grpChg>
        <pc:grpChg chg="add mod">
          <ac:chgData name="濬澤" userId="e8b9fee4-4906-45f3-9dc4-f14c03e002fa" providerId="ADAL" clId="{2DB6E4DB-8F5A-4B39-A2C9-02579C925BF4}" dt="2022-08-03T09:12:28.195" v="1909" actId="1076"/>
          <ac:grpSpMkLst>
            <pc:docMk/>
            <pc:sldMk cId="3866294115" sldId="277"/>
            <ac:grpSpMk id="74" creationId="{C0C26CA7-96D6-4534-A699-D6D94E194DC4}"/>
          </ac:grpSpMkLst>
        </pc:grpChg>
        <pc:picChg chg="add del">
          <ac:chgData name="濬澤" userId="e8b9fee4-4906-45f3-9dc4-f14c03e002fa" providerId="ADAL" clId="{2DB6E4DB-8F5A-4B39-A2C9-02579C925BF4}" dt="2022-08-03T09:11:23.181" v="1886"/>
          <ac:picMkLst>
            <pc:docMk/>
            <pc:sldMk cId="3866294115" sldId="277"/>
            <ac:picMk id="4" creationId="{DE4A25A7-4A54-4D81-95DA-8ACD4A47DA3F}"/>
          </ac:picMkLst>
        </pc:picChg>
      </pc:sldChg>
      <pc:sldChg chg="addSp delSp modSp new mod modClrScheme chgLayout">
        <pc:chgData name="濬澤" userId="e8b9fee4-4906-45f3-9dc4-f14c03e002fa" providerId="ADAL" clId="{2DB6E4DB-8F5A-4B39-A2C9-02579C925BF4}" dt="2022-07-28T08:24:31.655" v="1766" actId="14100"/>
        <pc:sldMkLst>
          <pc:docMk/>
          <pc:sldMk cId="2350850727" sldId="278"/>
        </pc:sldMkLst>
        <pc:spChg chg="mod ord">
          <ac:chgData name="濬澤" userId="e8b9fee4-4906-45f3-9dc4-f14c03e002fa" providerId="ADAL" clId="{2DB6E4DB-8F5A-4B39-A2C9-02579C925BF4}" dt="2022-07-28T08:22:34.985" v="1738" actId="404"/>
          <ac:spMkLst>
            <pc:docMk/>
            <pc:sldMk cId="2350850727" sldId="278"/>
            <ac:spMk id="2" creationId="{E9A1C859-5FC2-4162-BACD-A5A60E425356}"/>
          </ac:spMkLst>
        </pc:spChg>
        <pc:spChg chg="del mod ord">
          <ac:chgData name="濬澤" userId="e8b9fee4-4906-45f3-9dc4-f14c03e002fa" providerId="ADAL" clId="{2DB6E4DB-8F5A-4B39-A2C9-02579C925BF4}" dt="2022-07-28T08:22:32.748" v="1737" actId="700"/>
          <ac:spMkLst>
            <pc:docMk/>
            <pc:sldMk cId="2350850727" sldId="278"/>
            <ac:spMk id="3" creationId="{D5C553C2-158F-4C11-A844-CE2BCED54CDE}"/>
          </ac:spMkLst>
        </pc:spChg>
        <pc:spChg chg="add del mod ord">
          <ac:chgData name="濬澤" userId="e8b9fee4-4906-45f3-9dc4-f14c03e002fa" providerId="ADAL" clId="{2DB6E4DB-8F5A-4B39-A2C9-02579C925BF4}" dt="2022-07-28T08:23:29.511" v="1750" actId="478"/>
          <ac:spMkLst>
            <pc:docMk/>
            <pc:sldMk cId="2350850727" sldId="278"/>
            <ac:spMk id="4" creationId="{24F764BB-6EB0-4D6F-83FA-BAD64BFE9F00}"/>
          </ac:spMkLst>
        </pc:spChg>
        <pc:spChg chg="add del mod ord">
          <ac:chgData name="濬澤" userId="e8b9fee4-4906-45f3-9dc4-f14c03e002fa" providerId="ADAL" clId="{2DB6E4DB-8F5A-4B39-A2C9-02579C925BF4}" dt="2022-07-28T08:24:20.725" v="1764" actId="478"/>
          <ac:spMkLst>
            <pc:docMk/>
            <pc:sldMk cId="2350850727" sldId="278"/>
            <ac:spMk id="5" creationId="{033BB9FE-321F-403C-8D2A-E8767AC820E8}"/>
          </ac:spMkLst>
        </pc:spChg>
        <pc:spChg chg="add mod">
          <ac:chgData name="濬澤" userId="e8b9fee4-4906-45f3-9dc4-f14c03e002fa" providerId="ADAL" clId="{2DB6E4DB-8F5A-4B39-A2C9-02579C925BF4}" dt="2022-07-28T08:23:26.812" v="1749" actId="2711"/>
          <ac:spMkLst>
            <pc:docMk/>
            <pc:sldMk cId="2350850727" sldId="278"/>
            <ac:spMk id="8" creationId="{8B0EEBB8-7D64-4A78-BE9E-7D806ECA1DA5}"/>
          </ac:spMkLst>
        </pc:spChg>
        <pc:spChg chg="add mod">
          <ac:chgData name="濬澤" userId="e8b9fee4-4906-45f3-9dc4-f14c03e002fa" providerId="ADAL" clId="{2DB6E4DB-8F5A-4B39-A2C9-02579C925BF4}" dt="2022-07-28T08:24:29.397" v="1765"/>
          <ac:spMkLst>
            <pc:docMk/>
            <pc:sldMk cId="2350850727" sldId="278"/>
            <ac:spMk id="9" creationId="{60F39647-CA83-49F5-A48A-47AFC14DD4DC}"/>
          </ac:spMkLst>
        </pc:spChg>
        <pc:picChg chg="add mod">
          <ac:chgData name="濬澤" userId="e8b9fee4-4906-45f3-9dc4-f14c03e002fa" providerId="ADAL" clId="{2DB6E4DB-8F5A-4B39-A2C9-02579C925BF4}" dt="2022-07-28T08:23:41.969" v="1753" actId="1038"/>
          <ac:picMkLst>
            <pc:docMk/>
            <pc:sldMk cId="2350850727" sldId="278"/>
            <ac:picMk id="6" creationId="{78E3F197-6DD2-4BC8-9E46-436CEB0F584D}"/>
          </ac:picMkLst>
        </pc:picChg>
        <pc:picChg chg="add mod">
          <ac:chgData name="濬澤" userId="e8b9fee4-4906-45f3-9dc4-f14c03e002fa" providerId="ADAL" clId="{2DB6E4DB-8F5A-4B39-A2C9-02579C925BF4}" dt="2022-07-28T08:23:41.969" v="1753" actId="1038"/>
          <ac:picMkLst>
            <pc:docMk/>
            <pc:sldMk cId="2350850727" sldId="278"/>
            <ac:picMk id="7" creationId="{A3ED1932-9982-4A4D-9E69-B8C773B070F2}"/>
          </ac:picMkLst>
        </pc:picChg>
        <pc:picChg chg="add mod">
          <ac:chgData name="濬澤" userId="e8b9fee4-4906-45f3-9dc4-f14c03e002fa" providerId="ADAL" clId="{2DB6E4DB-8F5A-4B39-A2C9-02579C925BF4}" dt="2022-07-28T08:24:31.655" v="1766" actId="14100"/>
          <ac:picMkLst>
            <pc:docMk/>
            <pc:sldMk cId="2350850727" sldId="278"/>
            <ac:picMk id="10" creationId="{72A7745B-95BF-49D1-BA40-F237D7532670}"/>
          </ac:picMkLst>
        </pc:picChg>
        <pc:picChg chg="add mod">
          <ac:chgData name="濬澤" userId="e8b9fee4-4906-45f3-9dc4-f14c03e002fa" providerId="ADAL" clId="{2DB6E4DB-8F5A-4B39-A2C9-02579C925BF4}" dt="2022-07-28T08:24:17.874" v="1763" actId="1076"/>
          <ac:picMkLst>
            <pc:docMk/>
            <pc:sldMk cId="2350850727" sldId="278"/>
            <ac:picMk id="11" creationId="{A8C3B5E3-B6E6-4608-9A9F-CB8AD66215E1}"/>
          </ac:picMkLst>
        </pc:picChg>
      </pc:sldChg>
      <pc:sldChg chg="addSp delSp modSp add mod modClrScheme chgLayout modNotesTx">
        <pc:chgData name="濬澤" userId="e8b9fee4-4906-45f3-9dc4-f14c03e002fa" providerId="ADAL" clId="{2DB6E4DB-8F5A-4B39-A2C9-02579C925BF4}" dt="2022-08-30T02:30:53.070" v="2292" actId="1076"/>
        <pc:sldMkLst>
          <pc:docMk/>
          <pc:sldMk cId="2220562146" sldId="279"/>
        </pc:sldMkLst>
        <pc:spChg chg="add del mod ord">
          <ac:chgData name="濬澤" userId="e8b9fee4-4906-45f3-9dc4-f14c03e002fa" providerId="ADAL" clId="{2DB6E4DB-8F5A-4B39-A2C9-02579C925BF4}" dt="2022-08-03T08:05:16.362" v="1792" actId="700"/>
          <ac:spMkLst>
            <pc:docMk/>
            <pc:sldMk cId="2220562146" sldId="279"/>
            <ac:spMk id="2" creationId="{FF194EF5-37D2-4472-91F8-AEA518167412}"/>
          </ac:spMkLst>
        </pc:spChg>
        <pc:spChg chg="del">
          <ac:chgData name="濬澤" userId="e8b9fee4-4906-45f3-9dc4-f14c03e002fa" providerId="ADAL" clId="{2DB6E4DB-8F5A-4B39-A2C9-02579C925BF4}" dt="2022-08-03T07:58:40.433" v="1771" actId="478"/>
          <ac:spMkLst>
            <pc:docMk/>
            <pc:sldMk cId="2220562146" sldId="279"/>
            <ac:spMk id="3" creationId="{60416562-08F7-4D62-9E18-04FBC1C56EC5}"/>
          </ac:spMkLst>
        </pc:spChg>
        <pc:spChg chg="add del mod">
          <ac:chgData name="濬澤" userId="e8b9fee4-4906-45f3-9dc4-f14c03e002fa" providerId="ADAL" clId="{2DB6E4DB-8F5A-4B39-A2C9-02579C925BF4}" dt="2022-08-03T07:59:02.941" v="1772" actId="478"/>
          <ac:spMkLst>
            <pc:docMk/>
            <pc:sldMk cId="2220562146" sldId="279"/>
            <ac:spMk id="5" creationId="{517C86A1-5C14-4119-8DE0-D9D84D16215E}"/>
          </ac:spMkLst>
        </pc:spChg>
        <pc:spChg chg="add del mod">
          <ac:chgData name="濬澤" userId="e8b9fee4-4906-45f3-9dc4-f14c03e002fa" providerId="ADAL" clId="{2DB6E4DB-8F5A-4B39-A2C9-02579C925BF4}" dt="2022-08-03T08:05:55.572" v="1810" actId="478"/>
          <ac:spMkLst>
            <pc:docMk/>
            <pc:sldMk cId="2220562146" sldId="279"/>
            <ac:spMk id="6" creationId="{043435D9-5A24-40E2-98AD-0119DC597589}"/>
          </ac:spMkLst>
        </pc:spChg>
        <pc:spChg chg="add del mod ord">
          <ac:chgData name="濬澤" userId="e8b9fee4-4906-45f3-9dc4-f14c03e002fa" providerId="ADAL" clId="{2DB6E4DB-8F5A-4B39-A2C9-02579C925BF4}" dt="2022-08-03T08:04:59.567" v="1789" actId="700"/>
          <ac:spMkLst>
            <pc:docMk/>
            <pc:sldMk cId="2220562146" sldId="279"/>
            <ac:spMk id="7" creationId="{676183B6-DB24-4CAB-9AB9-F157BC2BFDE1}"/>
          </ac:spMkLst>
        </pc:spChg>
        <pc:spChg chg="add del mod ord">
          <ac:chgData name="濬澤" userId="e8b9fee4-4906-45f3-9dc4-f14c03e002fa" providerId="ADAL" clId="{2DB6E4DB-8F5A-4B39-A2C9-02579C925BF4}" dt="2022-08-03T08:05:31.040" v="1797" actId="478"/>
          <ac:spMkLst>
            <pc:docMk/>
            <pc:sldMk cId="2220562146" sldId="279"/>
            <ac:spMk id="9" creationId="{5B53B3FA-6808-4BA2-A8C3-2A410C48C985}"/>
          </ac:spMkLst>
        </pc:spChg>
        <pc:spChg chg="add del mod ord">
          <ac:chgData name="濬澤" userId="e8b9fee4-4906-45f3-9dc4-f14c03e002fa" providerId="ADAL" clId="{2DB6E4DB-8F5A-4B39-A2C9-02579C925BF4}" dt="2022-08-03T08:07:54.863" v="1858" actId="478"/>
          <ac:spMkLst>
            <pc:docMk/>
            <pc:sldMk cId="2220562146" sldId="279"/>
            <ac:spMk id="11" creationId="{BD4FC59D-7537-496B-89FE-0E2F89A45E9B}"/>
          </ac:spMkLst>
        </pc:spChg>
        <pc:spChg chg="add del mod">
          <ac:chgData name="濬澤" userId="e8b9fee4-4906-45f3-9dc4-f14c03e002fa" providerId="ADAL" clId="{2DB6E4DB-8F5A-4B39-A2C9-02579C925BF4}" dt="2022-08-03T08:07:56.308" v="1859"/>
          <ac:spMkLst>
            <pc:docMk/>
            <pc:sldMk cId="2220562146" sldId="279"/>
            <ac:spMk id="15" creationId="{EB37C06F-F272-4C4B-9E16-6CC1CA89FD34}"/>
          </ac:spMkLst>
        </pc:spChg>
        <pc:picChg chg="add del mod">
          <ac:chgData name="濬澤" userId="e8b9fee4-4906-45f3-9dc4-f14c03e002fa" providerId="ADAL" clId="{2DB6E4DB-8F5A-4B39-A2C9-02579C925BF4}" dt="2022-08-03T08:04:33.891" v="1782" actId="478"/>
          <ac:picMkLst>
            <pc:docMk/>
            <pc:sldMk cId="2220562146" sldId="279"/>
            <ac:picMk id="8" creationId="{FE8E35A9-7D09-4EB0-A4D0-9374B8A07358}"/>
          </ac:picMkLst>
        </pc:picChg>
        <pc:picChg chg="del">
          <ac:chgData name="濬澤" userId="e8b9fee4-4906-45f3-9dc4-f14c03e002fa" providerId="ADAL" clId="{2DB6E4DB-8F5A-4B39-A2C9-02579C925BF4}" dt="2022-08-03T07:59:04.521" v="1774" actId="478"/>
          <ac:picMkLst>
            <pc:docMk/>
            <pc:sldMk cId="2220562146" sldId="279"/>
            <ac:picMk id="12" creationId="{7B2D6D59-FE06-48D8-9A4D-C644A8BEDFBC}"/>
          </ac:picMkLst>
        </pc:picChg>
        <pc:picChg chg="del">
          <ac:chgData name="濬澤" userId="e8b9fee4-4906-45f3-9dc4-f14c03e002fa" providerId="ADAL" clId="{2DB6E4DB-8F5A-4B39-A2C9-02579C925BF4}" dt="2022-08-03T07:59:03.845" v="1773" actId="478"/>
          <ac:picMkLst>
            <pc:docMk/>
            <pc:sldMk cId="2220562146" sldId="279"/>
            <ac:picMk id="13" creationId="{6D2D5F49-9E77-4780-ADD7-DC209262FEA0}"/>
          </ac:picMkLst>
        </pc:picChg>
        <pc:picChg chg="add mod">
          <ac:chgData name="濬澤" userId="e8b9fee4-4906-45f3-9dc4-f14c03e002fa" providerId="ADAL" clId="{2DB6E4DB-8F5A-4B39-A2C9-02579C925BF4}" dt="2022-08-30T02:30:53.070" v="2292" actId="1076"/>
          <ac:picMkLst>
            <pc:docMk/>
            <pc:sldMk cId="2220562146" sldId="279"/>
            <ac:picMk id="17" creationId="{09B1AF82-2CFA-4C9B-A984-264E5C44A5A1}"/>
          </ac:picMkLst>
        </pc:picChg>
      </pc:sldChg>
      <pc:sldChg chg="addSp delSp modSp add mod ord modNotesTx">
        <pc:chgData name="濬澤" userId="e8b9fee4-4906-45f3-9dc4-f14c03e002fa" providerId="ADAL" clId="{2DB6E4DB-8F5A-4B39-A2C9-02579C925BF4}" dt="2022-08-03T09:09:18.039" v="1871" actId="478"/>
        <pc:sldMkLst>
          <pc:docMk/>
          <pc:sldMk cId="2410311117" sldId="280"/>
        </pc:sldMkLst>
        <pc:spChg chg="del">
          <ac:chgData name="濬澤" userId="e8b9fee4-4906-45f3-9dc4-f14c03e002fa" providerId="ADAL" clId="{2DB6E4DB-8F5A-4B39-A2C9-02579C925BF4}" dt="2022-08-03T09:09:01.341" v="1866" actId="478"/>
          <ac:spMkLst>
            <pc:docMk/>
            <pc:sldMk cId="2410311117" sldId="280"/>
            <ac:spMk id="3" creationId="{60416562-08F7-4D62-9E18-04FBC1C56EC5}"/>
          </ac:spMkLst>
        </pc:spChg>
        <pc:spChg chg="add del mod">
          <ac:chgData name="濬澤" userId="e8b9fee4-4906-45f3-9dc4-f14c03e002fa" providerId="ADAL" clId="{2DB6E4DB-8F5A-4B39-A2C9-02579C925BF4}" dt="2022-08-03T09:09:18.039" v="1871" actId="478"/>
          <ac:spMkLst>
            <pc:docMk/>
            <pc:sldMk cId="2410311117" sldId="280"/>
            <ac:spMk id="5" creationId="{AE65E48F-D4B1-426D-B526-6059AE1BCB07}"/>
          </ac:spMkLst>
        </pc:spChg>
        <pc:picChg chg="add mod">
          <ac:chgData name="濬澤" userId="e8b9fee4-4906-45f3-9dc4-f14c03e002fa" providerId="ADAL" clId="{2DB6E4DB-8F5A-4B39-A2C9-02579C925BF4}" dt="2022-08-03T09:09:15.565" v="1870" actId="1076"/>
          <ac:picMkLst>
            <pc:docMk/>
            <pc:sldMk cId="2410311117" sldId="280"/>
            <ac:picMk id="8" creationId="{36C8DD2E-3323-4578-973A-92163FDBFD92}"/>
          </ac:picMkLst>
        </pc:picChg>
        <pc:picChg chg="add mod">
          <ac:chgData name="濬澤" userId="e8b9fee4-4906-45f3-9dc4-f14c03e002fa" providerId="ADAL" clId="{2DB6E4DB-8F5A-4B39-A2C9-02579C925BF4}" dt="2022-08-03T09:09:15.565" v="1870" actId="1076"/>
          <ac:picMkLst>
            <pc:docMk/>
            <pc:sldMk cId="2410311117" sldId="280"/>
            <ac:picMk id="9" creationId="{04DEDAC3-F36C-40C6-9383-FB32A39EC017}"/>
          </ac:picMkLst>
        </pc:picChg>
        <pc:picChg chg="del">
          <ac:chgData name="濬澤" userId="e8b9fee4-4906-45f3-9dc4-f14c03e002fa" providerId="ADAL" clId="{2DB6E4DB-8F5A-4B39-A2C9-02579C925BF4}" dt="2022-08-03T09:09:12.415" v="1868" actId="478"/>
          <ac:picMkLst>
            <pc:docMk/>
            <pc:sldMk cId="2410311117" sldId="280"/>
            <ac:picMk id="12" creationId="{7B2D6D59-FE06-48D8-9A4D-C644A8BEDFBC}"/>
          </ac:picMkLst>
        </pc:picChg>
        <pc:picChg chg="del">
          <ac:chgData name="濬澤" userId="e8b9fee4-4906-45f3-9dc4-f14c03e002fa" providerId="ADAL" clId="{2DB6E4DB-8F5A-4B39-A2C9-02579C925BF4}" dt="2022-08-03T09:09:12.415" v="1868" actId="478"/>
          <ac:picMkLst>
            <pc:docMk/>
            <pc:sldMk cId="2410311117" sldId="280"/>
            <ac:picMk id="13" creationId="{6D2D5F49-9E77-4780-ADD7-DC209262FEA0}"/>
          </ac:picMkLst>
        </pc:picChg>
      </pc:sldChg>
      <pc:sldChg chg="addSp delSp modSp add mod modClrScheme chgLayout">
        <pc:chgData name="濬澤" userId="e8b9fee4-4906-45f3-9dc4-f14c03e002fa" providerId="ADAL" clId="{2DB6E4DB-8F5A-4B39-A2C9-02579C925BF4}" dt="2022-08-03T09:18:53.637" v="2163" actId="20577"/>
        <pc:sldMkLst>
          <pc:docMk/>
          <pc:sldMk cId="740334316" sldId="281"/>
        </pc:sldMkLst>
        <pc:spChg chg="mod ord">
          <ac:chgData name="濬澤" userId="e8b9fee4-4906-45f3-9dc4-f14c03e002fa" providerId="ADAL" clId="{2DB6E4DB-8F5A-4B39-A2C9-02579C925BF4}" dt="2022-08-03T09:16:03.680" v="2096" actId="700"/>
          <ac:spMkLst>
            <pc:docMk/>
            <pc:sldMk cId="740334316" sldId="281"/>
            <ac:spMk id="2" creationId="{9087E69C-65CC-4B51-823E-6966623529D7}"/>
          </ac:spMkLst>
        </pc:spChg>
        <pc:spChg chg="del">
          <ac:chgData name="濬澤" userId="e8b9fee4-4906-45f3-9dc4-f14c03e002fa" providerId="ADAL" clId="{2DB6E4DB-8F5A-4B39-A2C9-02579C925BF4}" dt="2022-08-03T09:14:34.808" v="2052" actId="478"/>
          <ac:spMkLst>
            <pc:docMk/>
            <pc:sldMk cId="740334316" sldId="281"/>
            <ac:spMk id="3" creationId="{62507CC4-AC58-4406-8864-6FFD1E9D44CD}"/>
          </ac:spMkLst>
        </pc:spChg>
        <pc:spChg chg="add del mod">
          <ac:chgData name="濬澤" userId="e8b9fee4-4906-45f3-9dc4-f14c03e002fa" providerId="ADAL" clId="{2DB6E4DB-8F5A-4B39-A2C9-02579C925BF4}" dt="2022-08-03T09:14:37.395" v="2054" actId="478"/>
          <ac:spMkLst>
            <pc:docMk/>
            <pc:sldMk cId="740334316" sldId="281"/>
            <ac:spMk id="5" creationId="{8F0874A2-AE7E-451C-BEFA-FE0EAC0E77AE}"/>
          </ac:spMkLst>
        </pc:spChg>
        <pc:spChg chg="add del mod ord">
          <ac:chgData name="濬澤" userId="e8b9fee4-4906-45f3-9dc4-f14c03e002fa" providerId="ADAL" clId="{2DB6E4DB-8F5A-4B39-A2C9-02579C925BF4}" dt="2022-08-03T09:18:05.216" v="2130" actId="478"/>
          <ac:spMkLst>
            <pc:docMk/>
            <pc:sldMk cId="740334316" sldId="281"/>
            <ac:spMk id="6" creationId="{136EE861-BD8E-4C34-8BA0-C326CF22250A}"/>
          </ac:spMkLst>
        </pc:spChg>
        <pc:spChg chg="add del mod ord">
          <ac:chgData name="濬澤" userId="e8b9fee4-4906-45f3-9dc4-f14c03e002fa" providerId="ADAL" clId="{2DB6E4DB-8F5A-4B39-A2C9-02579C925BF4}" dt="2022-08-03T09:18:08.107" v="2132" actId="478"/>
          <ac:spMkLst>
            <pc:docMk/>
            <pc:sldMk cId="740334316" sldId="281"/>
            <ac:spMk id="7" creationId="{36A9D89E-8F0A-4A03-B169-8F6632873612}"/>
          </ac:spMkLst>
        </pc:spChg>
        <pc:spChg chg="add mod">
          <ac:chgData name="濬澤" userId="e8b9fee4-4906-45f3-9dc4-f14c03e002fa" providerId="ADAL" clId="{2DB6E4DB-8F5A-4B39-A2C9-02579C925BF4}" dt="2022-08-03T09:17:53.817" v="2129" actId="14100"/>
          <ac:spMkLst>
            <pc:docMk/>
            <pc:sldMk cId="740334316" sldId="281"/>
            <ac:spMk id="8" creationId="{E08130D7-DFBB-4E66-A2B4-33BA8FB97442}"/>
          </ac:spMkLst>
        </pc:spChg>
        <pc:spChg chg="add mod">
          <ac:chgData name="濬澤" userId="e8b9fee4-4906-45f3-9dc4-f14c03e002fa" providerId="ADAL" clId="{2DB6E4DB-8F5A-4B39-A2C9-02579C925BF4}" dt="2022-08-03T09:16:42.664" v="2102" actId="1076"/>
          <ac:spMkLst>
            <pc:docMk/>
            <pc:sldMk cId="740334316" sldId="281"/>
            <ac:spMk id="39" creationId="{D00EE5B7-0D0A-463D-B9E6-0CFFEA8F12B7}"/>
          </ac:spMkLst>
        </pc:spChg>
        <pc:spChg chg="add del mod ord">
          <ac:chgData name="濬澤" userId="e8b9fee4-4906-45f3-9dc4-f14c03e002fa" providerId="ADAL" clId="{2DB6E4DB-8F5A-4B39-A2C9-02579C925BF4}" dt="2022-08-03T09:17:14.487" v="2113" actId="478"/>
          <ac:spMkLst>
            <pc:docMk/>
            <pc:sldMk cId="740334316" sldId="281"/>
            <ac:spMk id="40" creationId="{DD02C10B-89DE-49D3-BBD1-300FAE6B0388}"/>
          </ac:spMkLst>
        </pc:spChg>
        <pc:spChg chg="add mod">
          <ac:chgData name="濬澤" userId="e8b9fee4-4906-45f3-9dc4-f14c03e002fa" providerId="ADAL" clId="{2DB6E4DB-8F5A-4B39-A2C9-02579C925BF4}" dt="2022-08-03T09:16:56.486" v="2106" actId="1076"/>
          <ac:spMkLst>
            <pc:docMk/>
            <pc:sldMk cId="740334316" sldId="281"/>
            <ac:spMk id="41" creationId="{0F0DEEFA-F655-4319-84BF-7E784DEC1731}"/>
          </ac:spMkLst>
        </pc:spChg>
        <pc:spChg chg="add mod">
          <ac:chgData name="濬澤" userId="e8b9fee4-4906-45f3-9dc4-f14c03e002fa" providerId="ADAL" clId="{2DB6E4DB-8F5A-4B39-A2C9-02579C925BF4}" dt="2022-08-03T09:17:03.060" v="2108" actId="1076"/>
          <ac:spMkLst>
            <pc:docMk/>
            <pc:sldMk cId="740334316" sldId="281"/>
            <ac:spMk id="42" creationId="{59A4E941-C68F-4142-BFB1-7A56FA4B1C64}"/>
          </ac:spMkLst>
        </pc:spChg>
        <pc:spChg chg="add mod">
          <ac:chgData name="濬澤" userId="e8b9fee4-4906-45f3-9dc4-f14c03e002fa" providerId="ADAL" clId="{2DB6E4DB-8F5A-4B39-A2C9-02579C925BF4}" dt="2022-08-03T09:18:32.509" v="2150" actId="20577"/>
          <ac:spMkLst>
            <pc:docMk/>
            <pc:sldMk cId="740334316" sldId="281"/>
            <ac:spMk id="45" creationId="{9AA67B14-6A82-4FFC-BA39-2CF99EE07CAD}"/>
          </ac:spMkLst>
        </pc:spChg>
        <pc:spChg chg="add del mod">
          <ac:chgData name="濬澤" userId="e8b9fee4-4906-45f3-9dc4-f14c03e002fa" providerId="ADAL" clId="{2DB6E4DB-8F5A-4B39-A2C9-02579C925BF4}" dt="2022-08-03T09:18:14.435" v="2136"/>
          <ac:spMkLst>
            <pc:docMk/>
            <pc:sldMk cId="740334316" sldId="281"/>
            <ac:spMk id="46" creationId="{B43BECF7-7E56-4B32-BDB2-960E432182D0}"/>
          </ac:spMkLst>
        </pc:spChg>
        <pc:spChg chg="add mod">
          <ac:chgData name="濬澤" userId="e8b9fee4-4906-45f3-9dc4-f14c03e002fa" providerId="ADAL" clId="{2DB6E4DB-8F5A-4B39-A2C9-02579C925BF4}" dt="2022-08-03T09:18:53.637" v="2163" actId="20577"/>
          <ac:spMkLst>
            <pc:docMk/>
            <pc:sldMk cId="740334316" sldId="281"/>
            <ac:spMk id="47" creationId="{92309B77-9D0B-4909-A2A7-8DBD1D567F05}"/>
          </ac:spMkLst>
        </pc:spChg>
        <pc:grpChg chg="del">
          <ac:chgData name="濬澤" userId="e8b9fee4-4906-45f3-9dc4-f14c03e002fa" providerId="ADAL" clId="{2DB6E4DB-8F5A-4B39-A2C9-02579C925BF4}" dt="2022-08-03T09:14:34.808" v="2052" actId="478"/>
          <ac:grpSpMkLst>
            <pc:docMk/>
            <pc:sldMk cId="740334316" sldId="281"/>
            <ac:grpSpMk id="51" creationId="{C7E524F6-C6F5-4FF8-9B93-67BD2A1EB2FF}"/>
          </ac:grpSpMkLst>
        </pc:grpChg>
        <pc:grpChg chg="del">
          <ac:chgData name="濬澤" userId="e8b9fee4-4906-45f3-9dc4-f14c03e002fa" providerId="ADAL" clId="{2DB6E4DB-8F5A-4B39-A2C9-02579C925BF4}" dt="2022-08-03T09:14:34.808" v="2052" actId="478"/>
          <ac:grpSpMkLst>
            <pc:docMk/>
            <pc:sldMk cId="740334316" sldId="281"/>
            <ac:grpSpMk id="60" creationId="{4F8B40B1-CED7-4943-A3B4-4BFFD07F7EBD}"/>
          </ac:grpSpMkLst>
        </pc:grpChg>
        <pc:grpChg chg="del">
          <ac:chgData name="濬澤" userId="e8b9fee4-4906-45f3-9dc4-f14c03e002fa" providerId="ADAL" clId="{2DB6E4DB-8F5A-4B39-A2C9-02579C925BF4}" dt="2022-08-03T09:14:34.808" v="2052" actId="478"/>
          <ac:grpSpMkLst>
            <pc:docMk/>
            <pc:sldMk cId="740334316" sldId="281"/>
            <ac:grpSpMk id="69" creationId="{171E813E-53DA-4676-BB78-7C8C97ACF693}"/>
          </ac:grpSpMkLst>
        </pc:grpChg>
        <pc:grpChg chg="del">
          <ac:chgData name="濬澤" userId="e8b9fee4-4906-45f3-9dc4-f14c03e002fa" providerId="ADAL" clId="{2DB6E4DB-8F5A-4B39-A2C9-02579C925BF4}" dt="2022-08-03T09:14:34.808" v="2052" actId="478"/>
          <ac:grpSpMkLst>
            <pc:docMk/>
            <pc:sldMk cId="740334316" sldId="281"/>
            <ac:grpSpMk id="74" creationId="{C0C26CA7-96D6-4534-A699-D6D94E194DC4}"/>
          </ac:grpSpMkLst>
        </pc:grpChg>
        <pc:picChg chg="add mod">
          <ac:chgData name="濬澤" userId="e8b9fee4-4906-45f3-9dc4-f14c03e002fa" providerId="ADAL" clId="{2DB6E4DB-8F5A-4B39-A2C9-02579C925BF4}" dt="2022-08-03T09:17:17.696" v="2114" actId="1076"/>
          <ac:picMkLst>
            <pc:docMk/>
            <pc:sldMk cId="740334316" sldId="281"/>
            <ac:picMk id="35" creationId="{BE22F7B7-F1F1-425B-9CEE-258A3232C901}"/>
          </ac:picMkLst>
        </pc:picChg>
        <pc:picChg chg="add mod">
          <ac:chgData name="濬澤" userId="e8b9fee4-4906-45f3-9dc4-f14c03e002fa" providerId="ADAL" clId="{2DB6E4DB-8F5A-4B39-A2C9-02579C925BF4}" dt="2022-08-03T09:17:20.535" v="2115" actId="1076"/>
          <ac:picMkLst>
            <pc:docMk/>
            <pc:sldMk cId="740334316" sldId="281"/>
            <ac:picMk id="36" creationId="{02FE3D39-51B2-4E83-BC80-A113EA29E24A}"/>
          </ac:picMkLst>
        </pc:picChg>
        <pc:picChg chg="add mod">
          <ac:chgData name="濬澤" userId="e8b9fee4-4906-45f3-9dc4-f14c03e002fa" providerId="ADAL" clId="{2DB6E4DB-8F5A-4B39-A2C9-02579C925BF4}" dt="2022-08-03T09:17:31.280" v="2119" actId="1076"/>
          <ac:picMkLst>
            <pc:docMk/>
            <pc:sldMk cId="740334316" sldId="281"/>
            <ac:picMk id="43" creationId="{175704EC-4F3E-4E25-897D-EBBD3EF8AB37}"/>
          </ac:picMkLst>
        </pc:picChg>
      </pc:sldChg>
      <pc:sldChg chg="add del">
        <pc:chgData name="濬澤" userId="e8b9fee4-4906-45f3-9dc4-f14c03e002fa" providerId="ADAL" clId="{2DB6E4DB-8F5A-4B39-A2C9-02579C925BF4}" dt="2022-08-03T09:20:19.509" v="2169" actId="47"/>
        <pc:sldMkLst>
          <pc:docMk/>
          <pc:sldMk cId="360874635" sldId="282"/>
        </pc:sldMkLst>
      </pc:sldChg>
      <pc:sldChg chg="addSp delSp modSp add mod modClrScheme chgLayout modNotesTx">
        <pc:chgData name="濬澤" userId="e8b9fee4-4906-45f3-9dc4-f14c03e002fa" providerId="ADAL" clId="{2DB6E4DB-8F5A-4B39-A2C9-02579C925BF4}" dt="2022-08-03T09:20:44.880" v="2177"/>
        <pc:sldMkLst>
          <pc:docMk/>
          <pc:sldMk cId="600207018" sldId="283"/>
        </pc:sldMkLst>
        <pc:spChg chg="mod ord">
          <ac:chgData name="濬澤" userId="e8b9fee4-4906-45f3-9dc4-f14c03e002fa" providerId="ADAL" clId="{2DB6E4DB-8F5A-4B39-A2C9-02579C925BF4}" dt="2022-08-03T09:20:28.962" v="2171" actId="700"/>
          <ac:spMkLst>
            <pc:docMk/>
            <pc:sldMk cId="600207018" sldId="283"/>
            <ac:spMk id="2" creationId="{9087E69C-65CC-4B51-823E-6966623529D7}"/>
          </ac:spMkLst>
        </pc:spChg>
        <pc:spChg chg="add mod ord">
          <ac:chgData name="濬澤" userId="e8b9fee4-4906-45f3-9dc4-f14c03e002fa" providerId="ADAL" clId="{2DB6E4DB-8F5A-4B39-A2C9-02579C925BF4}" dt="2022-08-03T09:20:44.880" v="2177"/>
          <ac:spMkLst>
            <pc:docMk/>
            <pc:sldMk cId="600207018" sldId="283"/>
            <ac:spMk id="4" creationId="{F3F7A2E3-C412-44E0-B789-FB5C42155DA2}"/>
          </ac:spMkLst>
        </pc:spChg>
        <pc:spChg chg="del mod ord">
          <ac:chgData name="濬澤" userId="e8b9fee4-4906-45f3-9dc4-f14c03e002fa" providerId="ADAL" clId="{2DB6E4DB-8F5A-4B39-A2C9-02579C925BF4}" dt="2022-08-03T09:20:31.934" v="2172" actId="478"/>
          <ac:spMkLst>
            <pc:docMk/>
            <pc:sldMk cId="600207018" sldId="283"/>
            <ac:spMk id="6" creationId="{136EE861-BD8E-4C34-8BA0-C326CF22250A}"/>
          </ac:spMkLst>
        </pc:spChg>
        <pc:spChg chg="del mod ord">
          <ac:chgData name="濬澤" userId="e8b9fee4-4906-45f3-9dc4-f14c03e002fa" providerId="ADAL" clId="{2DB6E4DB-8F5A-4B39-A2C9-02579C925BF4}" dt="2022-08-03T09:20:33.815" v="2173" actId="478"/>
          <ac:spMkLst>
            <pc:docMk/>
            <pc:sldMk cId="600207018" sldId="283"/>
            <ac:spMk id="7" creationId="{36A9D89E-8F0A-4A03-B169-8F6632873612}"/>
          </ac:spMkLst>
        </pc:spChg>
        <pc:picChg chg="del">
          <ac:chgData name="濬澤" userId="e8b9fee4-4906-45f3-9dc4-f14c03e002fa" providerId="ADAL" clId="{2DB6E4DB-8F5A-4B39-A2C9-02579C925BF4}" dt="2022-08-03T09:20:40.397" v="2176" actId="478"/>
          <ac:picMkLst>
            <pc:docMk/>
            <pc:sldMk cId="600207018" sldId="283"/>
            <ac:picMk id="35" creationId="{BE22F7B7-F1F1-425B-9CEE-258A3232C901}"/>
          </ac:picMkLst>
        </pc:picChg>
        <pc:picChg chg="del">
          <ac:chgData name="濬澤" userId="e8b9fee4-4906-45f3-9dc4-f14c03e002fa" providerId="ADAL" clId="{2DB6E4DB-8F5A-4B39-A2C9-02579C925BF4}" dt="2022-08-03T09:20:39.766" v="2175" actId="478"/>
          <ac:picMkLst>
            <pc:docMk/>
            <pc:sldMk cId="600207018" sldId="283"/>
            <ac:picMk id="36" creationId="{02FE3D39-51B2-4E83-BC80-A113EA29E24A}"/>
          </ac:picMkLst>
        </pc:picChg>
      </pc:sldChg>
      <pc:sldChg chg="addSp modSp new mod modNotesTx">
        <pc:chgData name="濬澤" userId="e8b9fee4-4906-45f3-9dc4-f14c03e002fa" providerId="ADAL" clId="{2DB6E4DB-8F5A-4B39-A2C9-02579C925BF4}" dt="2022-08-03T09:23:20.282" v="2196" actId="1076"/>
        <pc:sldMkLst>
          <pc:docMk/>
          <pc:sldMk cId="3237713522" sldId="284"/>
        </pc:sldMkLst>
        <pc:spChg chg="mod">
          <ac:chgData name="濬澤" userId="e8b9fee4-4906-45f3-9dc4-f14c03e002fa" providerId="ADAL" clId="{2DB6E4DB-8F5A-4B39-A2C9-02579C925BF4}" dt="2022-08-03T09:21:07.222" v="2180" actId="27636"/>
          <ac:spMkLst>
            <pc:docMk/>
            <pc:sldMk cId="3237713522" sldId="284"/>
            <ac:spMk id="2" creationId="{7C9482BB-4016-4599-9381-EBC612856E21}"/>
          </ac:spMkLst>
        </pc:spChg>
        <pc:spChg chg="mod">
          <ac:chgData name="濬澤" userId="e8b9fee4-4906-45f3-9dc4-f14c03e002fa" providerId="ADAL" clId="{2DB6E4DB-8F5A-4B39-A2C9-02579C925BF4}" dt="2022-08-03T09:21:16.293" v="2183" actId="2711"/>
          <ac:spMkLst>
            <pc:docMk/>
            <pc:sldMk cId="3237713522" sldId="284"/>
            <ac:spMk id="3" creationId="{E80D1A29-828B-4D54-99F8-2123352FDC17}"/>
          </ac:spMkLst>
        </pc:spChg>
        <pc:spChg chg="add mod">
          <ac:chgData name="濬澤" userId="e8b9fee4-4906-45f3-9dc4-f14c03e002fa" providerId="ADAL" clId="{2DB6E4DB-8F5A-4B39-A2C9-02579C925BF4}" dt="2022-08-03T09:22:50.198" v="2191" actId="1076"/>
          <ac:spMkLst>
            <pc:docMk/>
            <pc:sldMk cId="3237713522" sldId="284"/>
            <ac:spMk id="4" creationId="{4F6A4394-A680-4C7E-8BB7-268A534497E0}"/>
          </ac:spMkLst>
        </pc:spChg>
        <pc:picChg chg="add mod modCrop">
          <ac:chgData name="濬澤" userId="e8b9fee4-4906-45f3-9dc4-f14c03e002fa" providerId="ADAL" clId="{2DB6E4DB-8F5A-4B39-A2C9-02579C925BF4}" dt="2022-08-03T09:23:20.282" v="2196" actId="1076"/>
          <ac:picMkLst>
            <pc:docMk/>
            <pc:sldMk cId="3237713522" sldId="284"/>
            <ac:picMk id="6" creationId="{8B0026F2-44D4-45DA-B842-9B7B835AD87C}"/>
          </ac:picMkLst>
        </pc:picChg>
      </pc:sldChg>
      <pc:sldChg chg="addSp delSp modSp add mod modNotesTx">
        <pc:chgData name="濬澤" userId="e8b9fee4-4906-45f3-9dc4-f14c03e002fa" providerId="ADAL" clId="{2DB6E4DB-8F5A-4B39-A2C9-02579C925BF4}" dt="2022-08-03T09:24:53.083" v="2208"/>
        <pc:sldMkLst>
          <pc:docMk/>
          <pc:sldMk cId="1377984618" sldId="285"/>
        </pc:sldMkLst>
        <pc:spChg chg="mod">
          <ac:chgData name="濬澤" userId="e8b9fee4-4906-45f3-9dc4-f14c03e002fa" providerId="ADAL" clId="{2DB6E4DB-8F5A-4B39-A2C9-02579C925BF4}" dt="2022-08-03T09:23:43.990" v="2198"/>
          <ac:spMkLst>
            <pc:docMk/>
            <pc:sldMk cId="1377984618" sldId="285"/>
            <ac:spMk id="2" creationId="{7C9482BB-4016-4599-9381-EBC612856E21}"/>
          </ac:spMkLst>
        </pc:spChg>
        <pc:spChg chg="mod">
          <ac:chgData name="濬澤" userId="e8b9fee4-4906-45f3-9dc4-f14c03e002fa" providerId="ADAL" clId="{2DB6E4DB-8F5A-4B39-A2C9-02579C925BF4}" dt="2022-08-03T09:23:49.405" v="2199"/>
          <ac:spMkLst>
            <pc:docMk/>
            <pc:sldMk cId="1377984618" sldId="285"/>
            <ac:spMk id="3" creationId="{E80D1A29-828B-4D54-99F8-2123352FDC17}"/>
          </ac:spMkLst>
        </pc:spChg>
        <pc:spChg chg="del mod">
          <ac:chgData name="濬澤" userId="e8b9fee4-4906-45f3-9dc4-f14c03e002fa" providerId="ADAL" clId="{2DB6E4DB-8F5A-4B39-A2C9-02579C925BF4}" dt="2022-08-03T09:24:32.943" v="2201" actId="478"/>
          <ac:spMkLst>
            <pc:docMk/>
            <pc:sldMk cId="1377984618" sldId="285"/>
            <ac:spMk id="4" creationId="{4F6A4394-A680-4C7E-8BB7-268A534497E0}"/>
          </ac:spMkLst>
        </pc:spChg>
        <pc:picChg chg="del">
          <ac:chgData name="濬澤" userId="e8b9fee4-4906-45f3-9dc4-f14c03e002fa" providerId="ADAL" clId="{2DB6E4DB-8F5A-4B39-A2C9-02579C925BF4}" dt="2022-08-03T09:24:43.229" v="2207" actId="478"/>
          <ac:picMkLst>
            <pc:docMk/>
            <pc:sldMk cId="1377984618" sldId="285"/>
            <ac:picMk id="6" creationId="{8B0026F2-44D4-45DA-B842-9B7B835AD87C}"/>
          </ac:picMkLst>
        </pc:picChg>
        <pc:picChg chg="add mod ord">
          <ac:chgData name="濬澤" userId="e8b9fee4-4906-45f3-9dc4-f14c03e002fa" providerId="ADAL" clId="{2DB6E4DB-8F5A-4B39-A2C9-02579C925BF4}" dt="2022-08-03T09:24:41.367" v="2206" actId="167"/>
          <ac:picMkLst>
            <pc:docMk/>
            <pc:sldMk cId="1377984618" sldId="285"/>
            <ac:picMk id="7" creationId="{5ABA1054-35FF-4E42-BAAE-A1BECD80BA2D}"/>
          </ac:picMkLst>
        </pc:picChg>
      </pc:sldChg>
      <pc:sldChg chg="addSp delSp modSp add mod modNotesTx">
        <pc:chgData name="濬澤" userId="e8b9fee4-4906-45f3-9dc4-f14c03e002fa" providerId="ADAL" clId="{2DB6E4DB-8F5A-4B39-A2C9-02579C925BF4}" dt="2022-08-03T09:26:34.887" v="2224" actId="1076"/>
        <pc:sldMkLst>
          <pc:docMk/>
          <pc:sldMk cId="765286150" sldId="286"/>
        </pc:sldMkLst>
        <pc:spChg chg="mod">
          <ac:chgData name="濬澤" userId="e8b9fee4-4906-45f3-9dc4-f14c03e002fa" providerId="ADAL" clId="{2DB6E4DB-8F5A-4B39-A2C9-02579C925BF4}" dt="2022-08-03T09:25:29.288" v="2215" actId="404"/>
          <ac:spMkLst>
            <pc:docMk/>
            <pc:sldMk cId="765286150" sldId="286"/>
            <ac:spMk id="3" creationId="{E80D1A29-828B-4D54-99F8-2123352FDC17}"/>
          </ac:spMkLst>
        </pc:spChg>
        <pc:picChg chg="add mod">
          <ac:chgData name="濬澤" userId="e8b9fee4-4906-45f3-9dc4-f14c03e002fa" providerId="ADAL" clId="{2DB6E4DB-8F5A-4B39-A2C9-02579C925BF4}" dt="2022-08-03T09:26:06.196" v="2220" actId="1076"/>
          <ac:picMkLst>
            <pc:docMk/>
            <pc:sldMk cId="765286150" sldId="286"/>
            <ac:picMk id="5" creationId="{DE9D5147-BA62-4746-BC91-85F4EB1D59D3}"/>
          </ac:picMkLst>
        </pc:picChg>
        <pc:picChg chg="del">
          <ac:chgData name="濬澤" userId="e8b9fee4-4906-45f3-9dc4-f14c03e002fa" providerId="ADAL" clId="{2DB6E4DB-8F5A-4B39-A2C9-02579C925BF4}" dt="2022-08-03T09:25:15.566" v="2211" actId="478"/>
          <ac:picMkLst>
            <pc:docMk/>
            <pc:sldMk cId="765286150" sldId="286"/>
            <ac:picMk id="7" creationId="{5ABA1054-35FF-4E42-BAAE-A1BECD80BA2D}"/>
          </ac:picMkLst>
        </pc:picChg>
        <pc:picChg chg="add mod">
          <ac:chgData name="濬澤" userId="e8b9fee4-4906-45f3-9dc4-f14c03e002fa" providerId="ADAL" clId="{2DB6E4DB-8F5A-4B39-A2C9-02579C925BF4}" dt="2022-08-03T09:26:34.887" v="2224" actId="1076"/>
          <ac:picMkLst>
            <pc:docMk/>
            <pc:sldMk cId="765286150" sldId="286"/>
            <ac:picMk id="8" creationId="{64664F61-D928-41F8-8E52-D05FCC0913FD}"/>
          </ac:picMkLst>
        </pc:picChg>
      </pc:sldChg>
      <pc:sldChg chg="addSp delSp modSp add mod modNotesTx">
        <pc:chgData name="濬澤" userId="e8b9fee4-4906-45f3-9dc4-f14c03e002fa" providerId="ADAL" clId="{2DB6E4DB-8F5A-4B39-A2C9-02579C925BF4}" dt="2022-08-30T02:33:38.438" v="2304" actId="20577"/>
        <pc:sldMkLst>
          <pc:docMk/>
          <pc:sldMk cId="3829833540" sldId="287"/>
        </pc:sldMkLst>
        <pc:spChg chg="mod">
          <ac:chgData name="濬澤" userId="e8b9fee4-4906-45f3-9dc4-f14c03e002fa" providerId="ADAL" clId="{2DB6E4DB-8F5A-4B39-A2C9-02579C925BF4}" dt="2022-08-03T09:26:51.729" v="2226"/>
          <ac:spMkLst>
            <pc:docMk/>
            <pc:sldMk cId="3829833540" sldId="287"/>
            <ac:spMk id="2" creationId="{7C9482BB-4016-4599-9381-EBC612856E21}"/>
          </ac:spMkLst>
        </pc:spChg>
        <pc:spChg chg="mod">
          <ac:chgData name="濬澤" userId="e8b9fee4-4906-45f3-9dc4-f14c03e002fa" providerId="ADAL" clId="{2DB6E4DB-8F5A-4B39-A2C9-02579C925BF4}" dt="2022-08-30T02:33:38.438" v="2304" actId="20577"/>
          <ac:spMkLst>
            <pc:docMk/>
            <pc:sldMk cId="3829833540" sldId="287"/>
            <ac:spMk id="3" creationId="{E80D1A29-828B-4D54-99F8-2123352FDC17}"/>
          </ac:spMkLst>
        </pc:spChg>
        <pc:spChg chg="add del">
          <ac:chgData name="濬澤" userId="e8b9fee4-4906-45f3-9dc4-f14c03e002fa" providerId="ADAL" clId="{2DB6E4DB-8F5A-4B39-A2C9-02579C925BF4}" dt="2022-08-03T09:28:23.880" v="2259" actId="22"/>
          <ac:spMkLst>
            <pc:docMk/>
            <pc:sldMk cId="3829833540" sldId="287"/>
            <ac:spMk id="7" creationId="{55E12D78-3BF0-45C6-9C77-B43B6731876C}"/>
          </ac:spMkLst>
        </pc:spChg>
        <pc:spChg chg="add del mod">
          <ac:chgData name="濬澤" userId="e8b9fee4-4906-45f3-9dc4-f14c03e002fa" providerId="ADAL" clId="{2DB6E4DB-8F5A-4B39-A2C9-02579C925BF4}" dt="2022-08-03T09:28:58.234" v="2266" actId="478"/>
          <ac:spMkLst>
            <pc:docMk/>
            <pc:sldMk cId="3829833540" sldId="287"/>
            <ac:spMk id="9" creationId="{28EB28C5-B18C-479F-B732-CC72F6306328}"/>
          </ac:spMkLst>
        </pc:spChg>
        <pc:graphicFrameChg chg="add mod modGraphic">
          <ac:chgData name="濬澤" userId="e8b9fee4-4906-45f3-9dc4-f14c03e002fa" providerId="ADAL" clId="{2DB6E4DB-8F5A-4B39-A2C9-02579C925BF4}" dt="2022-08-03T09:29:06.116" v="2268" actId="1076"/>
          <ac:graphicFrameMkLst>
            <pc:docMk/>
            <pc:sldMk cId="3829833540" sldId="287"/>
            <ac:graphicFrameMk id="10" creationId="{A4E62032-495B-4FF6-A33C-24D243F46935}"/>
          </ac:graphicFrameMkLst>
        </pc:graphicFrameChg>
        <pc:picChg chg="del">
          <ac:chgData name="濬澤" userId="e8b9fee4-4906-45f3-9dc4-f14c03e002fa" providerId="ADAL" clId="{2DB6E4DB-8F5A-4B39-A2C9-02579C925BF4}" dt="2022-08-03T09:27:27.548" v="2242" actId="478"/>
          <ac:picMkLst>
            <pc:docMk/>
            <pc:sldMk cId="3829833540" sldId="287"/>
            <ac:picMk id="5" creationId="{DE9D5147-BA62-4746-BC91-85F4EB1D59D3}"/>
          </ac:picMkLst>
        </pc:picChg>
        <pc:picChg chg="del">
          <ac:chgData name="濬澤" userId="e8b9fee4-4906-45f3-9dc4-f14c03e002fa" providerId="ADAL" clId="{2DB6E4DB-8F5A-4B39-A2C9-02579C925BF4}" dt="2022-08-03T09:27:26.849" v="2241" actId="478"/>
          <ac:picMkLst>
            <pc:docMk/>
            <pc:sldMk cId="3829833540" sldId="287"/>
            <ac:picMk id="8" creationId="{64664F61-D928-41F8-8E52-D05FCC0913FD}"/>
          </ac:picMkLst>
        </pc:picChg>
      </pc:sldChg>
      <pc:sldChg chg="modSp add del mod">
        <pc:chgData name="濬澤" userId="e8b9fee4-4906-45f3-9dc4-f14c03e002fa" providerId="ADAL" clId="{2DB6E4DB-8F5A-4B39-A2C9-02579C925BF4}" dt="2022-07-27T11:14:19.561" v="1604"/>
        <pc:sldMkLst>
          <pc:docMk/>
          <pc:sldMk cId="1203606378" sldId="320"/>
        </pc:sldMkLst>
        <pc:spChg chg="mod">
          <ac:chgData name="濬澤" userId="e8b9fee4-4906-45f3-9dc4-f14c03e002fa" providerId="ADAL" clId="{2DB6E4DB-8F5A-4B39-A2C9-02579C925BF4}" dt="2022-07-27T11:14:19.561" v="1604"/>
          <ac:spMkLst>
            <pc:docMk/>
            <pc:sldMk cId="1203606378" sldId="320"/>
            <ac:spMk id="2" creationId="{00000000-0000-0000-0000-000000000000}"/>
          </ac:spMkLst>
        </pc:spChg>
      </pc:sldChg>
      <pc:sldChg chg="modSp add del mod">
        <pc:chgData name="濬澤" userId="e8b9fee4-4906-45f3-9dc4-f14c03e002fa" providerId="ADAL" clId="{2DB6E4DB-8F5A-4B39-A2C9-02579C925BF4}" dt="2022-08-03T08:02:07.150" v="1779" actId="47"/>
        <pc:sldMkLst>
          <pc:docMk/>
          <pc:sldMk cId="1036040116" sldId="412"/>
        </pc:sldMkLst>
        <pc:spChg chg="mod">
          <ac:chgData name="濬澤" userId="e8b9fee4-4906-45f3-9dc4-f14c03e002fa" providerId="ADAL" clId="{2DB6E4DB-8F5A-4B39-A2C9-02579C925BF4}" dt="2022-08-03T07:59:31.466" v="1778" actId="27636"/>
          <ac:spMkLst>
            <pc:docMk/>
            <pc:sldMk cId="1036040116" sldId="412"/>
            <ac:spMk id="86021" creationId="{00000000-0000-0000-0000-000000000000}"/>
          </ac:spMkLst>
        </pc:spChg>
      </pc:sldChg>
      <pc:sldMasterChg chg="addSldLayout delSldLayout modSldLayout">
        <pc:chgData name="濬澤" userId="e8b9fee4-4906-45f3-9dc4-f14c03e002fa" providerId="ADAL" clId="{2DB6E4DB-8F5A-4B39-A2C9-02579C925BF4}" dt="2022-08-03T09:15:58.086" v="2095" actId="478"/>
        <pc:sldMasterMkLst>
          <pc:docMk/>
          <pc:sldMasterMk cId="865135744" sldId="2147483648"/>
        </pc:sldMasterMkLst>
        <pc:sldLayoutChg chg="addSp delSp modSp mod">
          <pc:chgData name="濬澤" userId="e8b9fee4-4906-45f3-9dc4-f14c03e002fa" providerId="ADAL" clId="{2DB6E4DB-8F5A-4B39-A2C9-02579C925BF4}" dt="2022-08-03T08:05:10.716" v="1791"/>
          <pc:sldLayoutMkLst>
            <pc:docMk/>
            <pc:sldMasterMk cId="865135744" sldId="2147483648"/>
            <pc:sldLayoutMk cId="2855195666" sldId="2147483661"/>
          </pc:sldLayoutMkLst>
          <pc:spChg chg="add mod">
            <ac:chgData name="濬澤" userId="e8b9fee4-4906-45f3-9dc4-f14c03e002fa" providerId="ADAL" clId="{2DB6E4DB-8F5A-4B39-A2C9-02579C925BF4}" dt="2022-08-03T08:05:10.716" v="1791"/>
            <ac:spMkLst>
              <pc:docMk/>
              <pc:sldMasterMk cId="865135744" sldId="2147483648"/>
              <pc:sldLayoutMk cId="2855195666" sldId="2147483661"/>
              <ac:spMk id="9" creationId="{412BF6F0-D33E-4856-A38E-1274C614348E}"/>
            </ac:spMkLst>
          </pc:spChg>
          <pc:spChg chg="del">
            <ac:chgData name="濬澤" userId="e8b9fee4-4906-45f3-9dc4-f14c03e002fa" providerId="ADAL" clId="{2DB6E4DB-8F5A-4B39-A2C9-02579C925BF4}" dt="2022-08-03T08:05:10.271" v="1790" actId="478"/>
            <ac:spMkLst>
              <pc:docMk/>
              <pc:sldMasterMk cId="865135744" sldId="2147483648"/>
              <pc:sldLayoutMk cId="2855195666" sldId="2147483661"/>
              <ac:spMk id="11" creationId="{1E49741A-48D9-4BFC-B65E-26B2177F6F25}"/>
            </ac:spMkLst>
          </pc:spChg>
        </pc:sldLayoutChg>
        <pc:sldLayoutChg chg="modSp add del mod modTransition">
          <pc:chgData name="濬澤" userId="e8b9fee4-4906-45f3-9dc4-f14c03e002fa" providerId="ADAL" clId="{2DB6E4DB-8F5A-4B39-A2C9-02579C925BF4}" dt="2022-07-27T08:46:32.555" v="6" actId="2696"/>
          <pc:sldLayoutMkLst>
            <pc:docMk/>
            <pc:sldMasterMk cId="865135744" sldId="2147483648"/>
            <pc:sldLayoutMk cId="1900783948" sldId="2147483662"/>
          </pc:sldLayoutMkLst>
          <pc:spChg chg="mod">
            <ac:chgData name="濬澤" userId="e8b9fee4-4906-45f3-9dc4-f14c03e002fa" providerId="ADAL" clId="{2DB6E4DB-8F5A-4B39-A2C9-02579C925BF4}" dt="2022-07-27T08:40:59.352" v="4" actId="14100"/>
            <ac:spMkLst>
              <pc:docMk/>
              <pc:sldMasterMk cId="865135744" sldId="2147483648"/>
              <pc:sldLayoutMk cId="1900783948" sldId="2147483662"/>
              <ac:spMk id="3" creationId="{EBE48038-F8B3-4E0C-BF6F-4047FD263EEF}"/>
            </ac:spMkLst>
          </pc:spChg>
          <pc:spChg chg="mod">
            <ac:chgData name="濬澤" userId="e8b9fee4-4906-45f3-9dc4-f14c03e002fa" providerId="ADAL" clId="{2DB6E4DB-8F5A-4B39-A2C9-02579C925BF4}" dt="2022-07-27T08:41:04.388" v="5" actId="14100"/>
            <ac:spMkLst>
              <pc:docMk/>
              <pc:sldMasterMk cId="865135744" sldId="2147483648"/>
              <pc:sldLayoutMk cId="1900783948" sldId="2147483662"/>
              <ac:spMk id="5" creationId="{24737D61-7845-4B5C-BC66-79B8036C8680}"/>
            </ac:spMkLst>
          </pc:spChg>
          <pc:spChg chg="mod ord">
            <ac:chgData name="濬澤" userId="e8b9fee4-4906-45f3-9dc4-f14c03e002fa" providerId="ADAL" clId="{2DB6E4DB-8F5A-4B39-A2C9-02579C925BF4}" dt="2022-07-27T08:40:55.741" v="3" actId="167"/>
            <ac:spMkLst>
              <pc:docMk/>
              <pc:sldMasterMk cId="865135744" sldId="2147483648"/>
              <pc:sldLayoutMk cId="1900783948" sldId="2147483662"/>
              <ac:spMk id="7" creationId="{1EC2188F-7382-45A3-AB40-6B9E1FCE92B8}"/>
            </ac:spMkLst>
          </pc:spChg>
        </pc:sldLayoutChg>
        <pc:sldLayoutChg chg="del">
          <pc:chgData name="濬澤" userId="e8b9fee4-4906-45f3-9dc4-f14c03e002fa" providerId="ADAL" clId="{2DB6E4DB-8F5A-4B39-A2C9-02579C925BF4}" dt="2022-08-03T08:02:07.150" v="1779" actId="47"/>
          <pc:sldLayoutMkLst>
            <pc:docMk/>
            <pc:sldMasterMk cId="865135744" sldId="2147483648"/>
            <pc:sldLayoutMk cId="2511741892" sldId="2147483662"/>
          </pc:sldLayoutMkLst>
        </pc:sldLayoutChg>
        <pc:sldLayoutChg chg="delSp add mod modTransition">
          <pc:chgData name="濬澤" userId="e8b9fee4-4906-45f3-9dc4-f14c03e002fa" providerId="ADAL" clId="{2DB6E4DB-8F5A-4B39-A2C9-02579C925BF4}" dt="2022-08-03T09:15:58.086" v="2095" actId="478"/>
          <pc:sldLayoutMkLst>
            <pc:docMk/>
            <pc:sldMasterMk cId="865135744" sldId="2147483648"/>
            <pc:sldLayoutMk cId="2705761808" sldId="2147483662"/>
          </pc:sldLayoutMkLst>
          <pc:spChg chg="del">
            <ac:chgData name="濬澤" userId="e8b9fee4-4906-45f3-9dc4-f14c03e002fa" providerId="ADAL" clId="{2DB6E4DB-8F5A-4B39-A2C9-02579C925BF4}" dt="2022-08-03T09:15:58.086" v="2095" actId="478"/>
            <ac:spMkLst>
              <pc:docMk/>
              <pc:sldMasterMk cId="865135744" sldId="2147483648"/>
              <pc:sldLayoutMk cId="2705761808" sldId="2147483662"/>
              <ac:spMk id="12" creationId="{AF943794-6EDA-4806-9354-948EE2565D29}"/>
            </ac:spMkLst>
          </pc:spChg>
        </pc:sldLayoutChg>
      </pc:sldMasterChg>
    </pc:docChg>
  </pc:docChgLst>
  <pc:docChgLst>
    <pc:chgData name="濬澤" userId="e8b9fee4-4906-45f3-9dc4-f14c03e002fa" providerId="ADAL" clId="{06FF4811-CF71-4E6B-9600-C6DFD664EB39}"/>
    <pc:docChg chg="undo redo custSel modSld">
      <pc:chgData name="濬澤" userId="e8b9fee4-4906-45f3-9dc4-f14c03e002fa" providerId="ADAL" clId="{06FF4811-CF71-4E6B-9600-C6DFD664EB39}" dt="2022-09-12T04:50:32.769" v="166"/>
      <pc:docMkLst>
        <pc:docMk/>
      </pc:docMkLst>
      <pc:sldChg chg="modNotesTx">
        <pc:chgData name="濬澤" userId="e8b9fee4-4906-45f3-9dc4-f14c03e002fa" providerId="ADAL" clId="{06FF4811-CF71-4E6B-9600-C6DFD664EB39}" dt="2022-09-12T04:50:32.769" v="166"/>
        <pc:sldMkLst>
          <pc:docMk/>
          <pc:sldMk cId="2560727807" sldId="263"/>
        </pc:sldMkLst>
      </pc:sldChg>
      <pc:sldChg chg="modNotesTx">
        <pc:chgData name="濬澤" userId="e8b9fee4-4906-45f3-9dc4-f14c03e002fa" providerId="ADAL" clId="{06FF4811-CF71-4E6B-9600-C6DFD664EB39}" dt="2022-09-07T07:44:41.605" v="155" actId="20577"/>
        <pc:sldMkLst>
          <pc:docMk/>
          <pc:sldMk cId="4089984167" sldId="271"/>
        </pc:sldMkLst>
      </pc:sldChg>
      <pc:sldChg chg="modSp mod modClrScheme chgLayout">
        <pc:chgData name="濬澤" userId="e8b9fee4-4906-45f3-9dc4-f14c03e002fa" providerId="ADAL" clId="{06FF4811-CF71-4E6B-9600-C6DFD664EB39}" dt="2022-09-12T02:21:29.093" v="161" actId="700"/>
        <pc:sldMkLst>
          <pc:docMk/>
          <pc:sldMk cId="3237713522" sldId="284"/>
        </pc:sldMkLst>
        <pc:spChg chg="mod ord">
          <ac:chgData name="濬澤" userId="e8b9fee4-4906-45f3-9dc4-f14c03e002fa" providerId="ADAL" clId="{06FF4811-CF71-4E6B-9600-C6DFD664EB39}" dt="2022-09-12T02:21:29.093" v="161" actId="700"/>
          <ac:spMkLst>
            <pc:docMk/>
            <pc:sldMk cId="3237713522" sldId="284"/>
            <ac:spMk id="2" creationId="{7C9482BB-4016-4599-9381-EBC612856E21}"/>
          </ac:spMkLst>
        </pc:spChg>
        <pc:spChg chg="mod ord">
          <ac:chgData name="濬澤" userId="e8b9fee4-4906-45f3-9dc4-f14c03e002fa" providerId="ADAL" clId="{06FF4811-CF71-4E6B-9600-C6DFD664EB39}" dt="2022-09-12T02:21:29.093" v="161" actId="700"/>
          <ac:spMkLst>
            <pc:docMk/>
            <pc:sldMk cId="3237713522" sldId="284"/>
            <ac:spMk id="3" creationId="{E80D1A29-828B-4D54-99F8-2123352FDC17}"/>
          </ac:spMkLst>
        </pc:spChg>
      </pc:sldChg>
      <pc:sldChg chg="modSp mod">
        <pc:chgData name="濬澤" userId="e8b9fee4-4906-45f3-9dc4-f14c03e002fa" providerId="ADAL" clId="{06FF4811-CF71-4E6B-9600-C6DFD664EB39}" dt="2022-09-07T07:53:46.380" v="158" actId="113"/>
        <pc:sldMkLst>
          <pc:docMk/>
          <pc:sldMk cId="3829833540" sldId="287"/>
        </pc:sldMkLst>
        <pc:spChg chg="mod">
          <ac:chgData name="濬澤" userId="e8b9fee4-4906-45f3-9dc4-f14c03e002fa" providerId="ADAL" clId="{06FF4811-CF71-4E6B-9600-C6DFD664EB39}" dt="2022-09-07T07:53:46.380" v="158" actId="113"/>
          <ac:spMkLst>
            <pc:docMk/>
            <pc:sldMk cId="3829833540" sldId="287"/>
            <ac:spMk id="3" creationId="{E80D1A29-828B-4D54-99F8-2123352FDC17}"/>
          </ac:spMkLst>
        </pc:spChg>
        <pc:graphicFrameChg chg="mod">
          <ac:chgData name="濬澤" userId="e8b9fee4-4906-45f3-9dc4-f14c03e002fa" providerId="ADAL" clId="{06FF4811-CF71-4E6B-9600-C6DFD664EB39}" dt="2022-09-07T07:52:19.759" v="157" actId="1076"/>
          <ac:graphicFrameMkLst>
            <pc:docMk/>
            <pc:sldMk cId="3829833540" sldId="287"/>
            <ac:graphicFrameMk id="10" creationId="{A4E62032-495B-4FF6-A33C-24D243F46935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8F93A4-AE4F-4657-B1E4-D8F5F4F69DF1}" type="datetimeFigureOut">
              <a:rPr lang="zh-TW" altLang="en-US" smtClean="0"/>
              <a:t>2024/9/9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196349-ED39-48D9-834F-191E309E30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4190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65438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用途</a:t>
            </a:r>
            <a:r>
              <a:rPr lang="en-US" altLang="zh-TW" dirty="0"/>
              <a:t>: </a:t>
            </a:r>
            <a:r>
              <a:rPr lang="zh-TW" altLang="en-US" dirty="0"/>
              <a:t>在有限的儲存空間</a:t>
            </a:r>
            <a:r>
              <a:rPr lang="en-US" altLang="zh-TW" dirty="0"/>
              <a:t>(</a:t>
            </a:r>
            <a:r>
              <a:rPr lang="zh-TW" altLang="en-US" dirty="0"/>
              <a:t>早期限制</a:t>
            </a:r>
            <a:r>
              <a:rPr lang="en-US" altLang="zh-TW" dirty="0"/>
              <a:t>)</a:t>
            </a:r>
            <a:r>
              <a:rPr lang="zh-TW" altLang="en-US" dirty="0"/>
              <a:t>內，透過顏色的出現頻率來影響觀看感受，</a:t>
            </a:r>
            <a:r>
              <a:rPr lang="en-US" altLang="zh-TW" dirty="0"/>
              <a:t>dithering </a:t>
            </a:r>
            <a:r>
              <a:rPr lang="zh-TW" altLang="en-US" dirty="0"/>
              <a:t>便是為了減緩其中的不自然性所衍生的應用技術。</a:t>
            </a:r>
            <a:endParaRPr lang="en-US" altLang="zh-TW" dirty="0"/>
          </a:p>
          <a:p>
            <a:endParaRPr lang="en-US" altLang="zh-TW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dirty="0"/>
              <a:t>Random </a:t>
            </a:r>
            <a:r>
              <a:rPr lang="en-US" altLang="zh-TW" sz="1200" dirty="0"/>
              <a:t>Dithering</a:t>
            </a:r>
            <a:r>
              <a:rPr lang="en-US" altLang="zh-TW" dirty="0"/>
              <a:t>: </a:t>
            </a:r>
            <a:r>
              <a:rPr lang="zh-TW" altLang="en-US" dirty="0"/>
              <a:t>為了貼近大眾人類的審美觀，刻意破壞 </a:t>
            </a:r>
            <a:r>
              <a:rPr lang="en-US" altLang="zh-TW" dirty="0"/>
              <a:t>image </a:t>
            </a:r>
            <a:r>
              <a:rPr lang="zh-TW" altLang="en-US" dirty="0"/>
              <a:t>的結構換取觀看期的舒適感。</a:t>
            </a:r>
            <a:endParaRPr lang="en-US" altLang="zh-TW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TW" sz="1200" dirty="0"/>
              <a:t>Floyd-Steinberg Dithering:</a:t>
            </a:r>
            <a:r>
              <a:rPr lang="zh-TW" altLang="en-US" sz="1200" dirty="0"/>
              <a:t> 效果最好</a:t>
            </a:r>
            <a:endParaRPr lang="en-US" altLang="zh-TW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TW" sz="1200" dirty="0"/>
              <a:t>Color Floyd-Steinberg Dithering:</a:t>
            </a:r>
            <a:r>
              <a:rPr lang="zh-TW" altLang="en-US" sz="1200" dirty="0"/>
              <a:t> 多通道版</a:t>
            </a:r>
            <a:endParaRPr lang="en-US" altLang="zh-TW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TW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4404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</a:t>
            </a:r>
            <a:r>
              <a:rPr lang="en-US" altLang="zh-TW" dirty="0"/>
              <a:t>0.5</a:t>
            </a:r>
            <a:r>
              <a:rPr lang="zh-TW" altLang="en-US" dirty="0"/>
              <a:t>作為閥值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8671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55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4615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以平均亮度作為閥值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79951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29856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* 閥值可選擇</a:t>
            </a:r>
            <a:r>
              <a:rPr lang="en-US" altLang="zh-TW" dirty="0"/>
              <a:t>0.5</a:t>
            </a:r>
            <a:r>
              <a:rPr lang="zh-TW" altLang="en-US"/>
              <a:t>或平均亮度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99540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02657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0333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2793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數位圖像的儲存方式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量化</a:t>
            </a:r>
            <a:endParaRPr lang="en-US" altLang="zh-TW" dirty="0"/>
          </a:p>
          <a:p>
            <a:r>
              <a:rPr lang="zh-TW" alt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抖動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63633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06501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7801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32740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68810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77647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40610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27443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8182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Vector:</a:t>
            </a:r>
            <a:r>
              <a:rPr lang="zh-TW" altLang="en-US" dirty="0"/>
              <a:t> 透過插植方式顯示中間資料，但早期不常使用</a:t>
            </a:r>
            <a:r>
              <a:rPr lang="en-US" altLang="zh-TW" dirty="0"/>
              <a:t>(</a:t>
            </a:r>
            <a:r>
              <a:rPr lang="zh-TW" altLang="en-US" dirty="0"/>
              <a:t>計算高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Raster:</a:t>
            </a:r>
            <a:r>
              <a:rPr lang="zh-TW" altLang="en-US" dirty="0"/>
              <a:t> 會有失真問題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5795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9571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/>
              <a:t>Luminance: </a:t>
            </a:r>
            <a:r>
              <a:rPr lang="zh-TW" altLang="en-US" sz="1200" dirty="0"/>
              <a:t>亮度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1126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量化 會失真的壓縮方式 透過把</a:t>
            </a:r>
            <a:r>
              <a:rPr lang="en-US" altLang="zh-TW" dirty="0"/>
              <a:t>range</a:t>
            </a:r>
            <a:r>
              <a:rPr lang="zh-TW" altLang="en-US" dirty="0"/>
              <a:t>內的數值合併至同一個</a:t>
            </a:r>
            <a:r>
              <a:rPr lang="en-US" altLang="zh-TW" dirty="0"/>
              <a:t>value</a:t>
            </a:r>
            <a:br>
              <a:rPr lang="en-US" altLang="zh-TW" dirty="0"/>
            </a:br>
            <a:endParaRPr lang="en-US" altLang="zh-TW" dirty="0"/>
          </a:p>
          <a:p>
            <a:r>
              <a:rPr lang="en-US" altLang="zh-TW" sz="1200" dirty="0"/>
              <a:t>Uniform: </a:t>
            </a:r>
            <a:r>
              <a:rPr lang="zh-TW" altLang="en-US" sz="1200" dirty="0"/>
              <a:t>大家都一樣範圍</a:t>
            </a:r>
            <a:endParaRPr lang="en-US" altLang="zh-TW" sz="1200" dirty="0"/>
          </a:p>
          <a:p>
            <a:r>
              <a:rPr lang="en-US" altLang="zh-TW" sz="1200" dirty="0" err="1"/>
              <a:t>Populosity</a:t>
            </a:r>
            <a:r>
              <a:rPr lang="en-US" altLang="zh-TW" sz="1200" dirty="0"/>
              <a:t>:</a:t>
            </a:r>
            <a:r>
              <a:rPr lang="zh-TW" altLang="en-US" sz="1200" dirty="0"/>
              <a:t> 根據出現的次數決定範圍大小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7286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5069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目標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24 bit to 8 bit</a:t>
            </a:r>
          </a:p>
          <a:p>
            <a:r>
              <a:rPr lang="zh-TW" altLang="en-US" dirty="0"/>
              <a:t>步驟</a:t>
            </a:r>
            <a:r>
              <a:rPr lang="en-US" altLang="zh-TW" dirty="0"/>
              <a:t>:</a:t>
            </a:r>
          </a:p>
          <a:p>
            <a:pPr marL="228600" indent="-228600">
              <a:buAutoNum type="arabicPeriod"/>
            </a:pPr>
            <a:r>
              <a:rPr lang="zh-TW" altLang="en-US" dirty="0"/>
              <a:t>先將每個通道量化至</a:t>
            </a:r>
            <a:r>
              <a:rPr lang="en-US" altLang="zh-TW" dirty="0"/>
              <a:t>32</a:t>
            </a:r>
            <a:r>
              <a:rPr lang="zh-TW" altLang="en-US" dirty="0"/>
              <a:t>種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找到</a:t>
            </a:r>
            <a:r>
              <a:rPr lang="en-US" altLang="zh-TW" dirty="0"/>
              <a:t>256</a:t>
            </a:r>
            <a:r>
              <a:rPr lang="zh-TW" altLang="en-US" dirty="0"/>
              <a:t>種出現次數高的顏色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找到最個像素最接近裡面的哪個顏色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5611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9867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圖片版面配置區 8">
            <a:extLst>
              <a:ext uri="{FF2B5EF4-FFF2-40B4-BE49-F238E27FC236}">
                <a16:creationId xmlns:a16="http://schemas.microsoft.com/office/drawing/2014/main" id="{059A6B86-CD65-4106-8C81-074FEA889E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249613"/>
            <a:ext cx="12191999" cy="3608387"/>
          </a:xfr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txBody>
          <a:bodyPr/>
          <a:lstStyle/>
          <a:p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2DC7F26-E5E7-41D2-852C-0339BE3CC7C5}"/>
              </a:ext>
            </a:extLst>
          </p:cNvPr>
          <p:cNvSpPr/>
          <p:nvPr userDrawn="1"/>
        </p:nvSpPr>
        <p:spPr>
          <a:xfrm>
            <a:off x="0" y="3249613"/>
            <a:ext cx="12192000" cy="3608387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08EACF5-F0A2-42C7-9228-4F26A3162A54}"/>
              </a:ext>
            </a:extLst>
          </p:cNvPr>
          <p:cNvSpPr/>
          <p:nvPr userDrawn="1"/>
        </p:nvSpPr>
        <p:spPr>
          <a:xfrm>
            <a:off x="570452" y="5654180"/>
            <a:ext cx="2349532" cy="7466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CF3FF9-F368-44C1-BF6D-925E6F6D7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451" y="1492260"/>
            <a:ext cx="11621547" cy="1293612"/>
          </a:xfrm>
        </p:spPr>
        <p:txBody>
          <a:bodyPr anchor="b">
            <a:noAutofit/>
          </a:bodyPr>
          <a:lstStyle>
            <a:lvl1pPr algn="l">
              <a:defRPr sz="7200" spc="3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0B1C1CC-062F-4FF8-9084-1813AE8F63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0452" y="906346"/>
            <a:ext cx="9144000" cy="585914"/>
          </a:xfrm>
        </p:spPr>
        <p:txBody>
          <a:bodyPr>
            <a:normAutofit/>
          </a:bodyPr>
          <a:lstStyle>
            <a:lvl1pPr marL="0" indent="0" algn="l">
              <a:buNone/>
              <a:defRPr sz="3200" spc="300"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28D15C-12EC-404F-9129-BC1CD928D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6268" y="5844927"/>
            <a:ext cx="1877900" cy="365125"/>
          </a:xfrm>
        </p:spPr>
        <p:txBody>
          <a:bodyPr/>
          <a:lstStyle>
            <a:lvl1pPr algn="ctr">
              <a:defRPr sz="1800" spc="300">
                <a:solidFill>
                  <a:schemeClr val="tx1"/>
                </a:solidFill>
                <a:latin typeface="+mj-lt"/>
              </a:defRPr>
            </a:lvl1pPr>
          </a:lstStyle>
          <a:p>
            <a:fld id="{453E0B8F-6600-4A99-99D3-07675C1612CC}" type="datetime1">
              <a:rPr lang="zh-TW" altLang="en-US" smtClean="0"/>
              <a:pPr/>
              <a:t>2024/9/9</a:t>
            </a:fld>
            <a:endParaRPr lang="zh-TW" altLang="en-US" dirty="0"/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E3E71E36-5B88-4CFA-A269-A7322D4AA2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82004" y="5849886"/>
            <a:ext cx="2849404" cy="365125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spc="3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3461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43BB8-10F7-486A-8E49-057C30BBB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A9B59DC-5857-4948-93C4-2F72F68680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9E94D83-CC18-419D-AB76-5C216B0873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906B242-BE65-446A-B200-1C7C8494E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727CA-CA76-4715-BDFF-EDC666935C68}" type="datetime1">
              <a:rPr lang="zh-TW" altLang="en-US" smtClean="0"/>
              <a:t>2024/9/9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5ED98D0-ED09-42A3-9BD0-13B4C797A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7132228-0247-4287-9058-EED105237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2741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5BFF6-F620-40DE-B0E3-F4355C16E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2B3838C-1EEB-4760-9C66-FE83A344E1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B0CD1EC-2F84-4E7D-9533-DF66A2224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125-89D4-4B66-894B-B985902B8C06}" type="datetime1">
              <a:rPr lang="zh-TW" altLang="en-US" smtClean="0"/>
              <a:t>2024/9/9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2350A4-6716-41C9-8893-C16CAEF3F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AEEEB8F-F1F7-477B-8939-5AB0BC3B5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40357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632E7BE-3A4D-4DD6-A31E-33E91E81F2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D75DE18-D825-46F4-83E0-AEF1A00C19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3EA67C-1DC1-4160-ADFB-BA8D0C805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D917C-C6D4-42ED-B525-8F07F3E9538B}" type="datetime1">
              <a:rPr lang="zh-TW" altLang="en-US" smtClean="0"/>
              <a:t>2024/9/9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5FA5107-BF57-47A1-90A4-C9FDE4D9B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95B41DF-B4B5-4DBA-AD7C-1FB599F14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8368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4737D61-7845-4B5C-BC66-79B8036C8680}"/>
              </a:ext>
            </a:extLst>
          </p:cNvPr>
          <p:cNvSpPr/>
          <p:nvPr userDrawn="1"/>
        </p:nvSpPr>
        <p:spPr>
          <a:xfrm>
            <a:off x="1499616" y="1261871"/>
            <a:ext cx="10378440" cy="49150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53D105C9-E7B1-4A21-B6FC-5F6F7F182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365125"/>
            <a:ext cx="10378440" cy="662781"/>
          </a:xfrm>
        </p:spPr>
        <p:txBody>
          <a:bodyPr/>
          <a:lstStyle>
            <a:lvl1pPr>
              <a:defRPr spc="3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E48038-F8B3-4E0C-BF6F-4047FD263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7152" y="1347217"/>
            <a:ext cx="10180320" cy="4742688"/>
          </a:xfrm>
        </p:spPr>
        <p:txBody>
          <a:bodyPr/>
          <a:lstStyle>
            <a:lvl1pPr>
              <a:lnSpc>
                <a:spcPct val="150000"/>
              </a:lnSpc>
              <a:defRPr spc="0"/>
            </a:lvl1pPr>
            <a:lvl2pPr>
              <a:lnSpc>
                <a:spcPct val="150000"/>
              </a:lnSpc>
              <a:defRPr spc="0"/>
            </a:lvl2pPr>
            <a:lvl3pPr>
              <a:lnSpc>
                <a:spcPct val="150000"/>
              </a:lnSpc>
              <a:defRPr spc="0"/>
            </a:lvl3pPr>
            <a:lvl4pPr>
              <a:lnSpc>
                <a:spcPct val="150000"/>
              </a:lnSpc>
              <a:defRPr spc="0"/>
            </a:lvl4pPr>
            <a:lvl5pPr>
              <a:lnSpc>
                <a:spcPct val="150000"/>
              </a:lnSpc>
              <a:defRPr spc="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EC2188F-7382-45A3-AB40-6B9E1FCE92B8}"/>
              </a:ext>
            </a:extLst>
          </p:cNvPr>
          <p:cNvSpPr/>
          <p:nvPr userDrawn="1"/>
        </p:nvSpPr>
        <p:spPr>
          <a:xfrm>
            <a:off x="0" y="0"/>
            <a:ext cx="1080000" cy="685800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F10C9A2-3946-4E5D-B413-3A957E7CC76E}"/>
              </a:ext>
            </a:extLst>
          </p:cNvPr>
          <p:cNvSpPr txBox="1"/>
          <p:nvPr userDrawn="1"/>
        </p:nvSpPr>
        <p:spPr>
          <a:xfrm>
            <a:off x="1499616" y="6352143"/>
            <a:ext cx="444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Computer Graphics Lab | </a:t>
            </a:r>
            <a:r>
              <a:rPr lang="en-US" altLang="zh-TW" dirty="0">
                <a:solidFill>
                  <a:srgbClr val="00B0F0"/>
                </a:solidFill>
                <a:latin typeface="+mj-lt"/>
              </a:rPr>
              <a:t>NTUST CSIE</a:t>
            </a:r>
            <a:endParaRPr lang="zh-TW" altLang="en-US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8" name="投影片編號版面配置區 6">
            <a:extLst>
              <a:ext uri="{FF2B5EF4-FFF2-40B4-BE49-F238E27FC236}">
                <a16:creationId xmlns:a16="http://schemas.microsoft.com/office/drawing/2014/main" id="{1636784D-DF07-457D-B9DB-5685DB08A8F0}"/>
              </a:ext>
            </a:extLst>
          </p:cNvPr>
          <p:cNvSpPr txBox="1">
            <a:spLocks/>
          </p:cNvSpPr>
          <p:nvPr userDrawn="1"/>
        </p:nvSpPr>
        <p:spPr>
          <a:xfrm>
            <a:off x="9134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07C72-BEC7-400C-9E18-7007BB15A09C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831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0DADD0-7E31-4133-9231-AAB5E4FAD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4215"/>
            <a:ext cx="10515600" cy="2852737"/>
          </a:xfrm>
        </p:spPr>
        <p:txBody>
          <a:bodyPr anchor="b"/>
          <a:lstStyle>
            <a:lvl1pPr algn="ctr">
              <a:lnSpc>
                <a:spcPct val="150000"/>
              </a:lnSpc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CEFD4AE-D04C-46C6-BA05-5BFEE1356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985959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13F4B99-51A3-4297-A64D-23919A0264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3944" y="6356350"/>
            <a:ext cx="2743200" cy="365125"/>
          </a:xfrm>
        </p:spPr>
        <p:txBody>
          <a:bodyPr/>
          <a:lstStyle/>
          <a:p>
            <a:fld id="{D9F41BDB-0138-4B12-A4E3-941C3564865E}" type="datetime1">
              <a:rPr lang="zh-TW" altLang="en-US" smtClean="0"/>
              <a:t>2024/9/9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17B268-9284-4AD3-B14D-2791BDCC2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BC9079D-6E27-47DA-B5D2-36B5B580FD8B}"/>
              </a:ext>
            </a:extLst>
          </p:cNvPr>
          <p:cNvSpPr txBox="1">
            <a:spLocks/>
          </p:cNvSpPr>
          <p:nvPr userDrawn="1"/>
        </p:nvSpPr>
        <p:spPr>
          <a:xfrm>
            <a:off x="9134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07C72-BEC7-400C-9E18-7007BB15A09C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892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4B6281-5BED-46BE-AA80-ACA2E0441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365126"/>
            <a:ext cx="10378440" cy="662780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9F0C8A3-0D1F-4B3C-A5D6-0508AE2A93E4}"/>
              </a:ext>
            </a:extLst>
          </p:cNvPr>
          <p:cNvSpPr/>
          <p:nvPr userDrawn="1"/>
        </p:nvSpPr>
        <p:spPr>
          <a:xfrm>
            <a:off x="1499616" y="1258697"/>
            <a:ext cx="5138928" cy="49150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43D75D-255F-47AB-A370-5DF2DFD0AC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99616" y="1258697"/>
            <a:ext cx="5138928" cy="4915091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14D19EF-476C-48BF-9E53-72521267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4856" y="6356350"/>
            <a:ext cx="2743200" cy="365125"/>
          </a:xfrm>
        </p:spPr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EC87F70-F5D8-4F27-A5B1-B5E37223C941}"/>
              </a:ext>
            </a:extLst>
          </p:cNvPr>
          <p:cNvSpPr/>
          <p:nvPr userDrawn="1"/>
        </p:nvSpPr>
        <p:spPr>
          <a:xfrm>
            <a:off x="0" y="0"/>
            <a:ext cx="1080000" cy="685800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DEC19A4-0F41-4ABF-97CC-D07716D3635E}"/>
              </a:ext>
            </a:extLst>
          </p:cNvPr>
          <p:cNvSpPr txBox="1"/>
          <p:nvPr userDrawn="1"/>
        </p:nvSpPr>
        <p:spPr>
          <a:xfrm>
            <a:off x="1499616" y="6356350"/>
            <a:ext cx="4381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+mj-lt"/>
              </a:rPr>
              <a:t>Computer Graphics Lab | </a:t>
            </a:r>
            <a:r>
              <a:rPr lang="en-US" altLang="zh-TW" dirty="0">
                <a:solidFill>
                  <a:srgbClr val="00B0F0"/>
                </a:solidFill>
                <a:latin typeface="+mj-lt"/>
              </a:rPr>
              <a:t>NTUST CSIE</a:t>
            </a:r>
            <a:endParaRPr lang="zh-TW" altLang="en-US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6E127E7-2EBD-4558-AA67-03C68F97E39C}"/>
              </a:ext>
            </a:extLst>
          </p:cNvPr>
          <p:cNvSpPr/>
          <p:nvPr userDrawn="1"/>
        </p:nvSpPr>
        <p:spPr>
          <a:xfrm>
            <a:off x="6739128" y="1258697"/>
            <a:ext cx="5138928" cy="49150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2AC951AE-0C4D-488F-AFDC-816A11DD417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739128" y="1258697"/>
            <a:ext cx="5138928" cy="4915091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70009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D9F0C8A3-0D1F-4B3C-A5D6-0508AE2A93E4}"/>
              </a:ext>
            </a:extLst>
          </p:cNvPr>
          <p:cNvSpPr/>
          <p:nvPr userDrawn="1"/>
        </p:nvSpPr>
        <p:spPr>
          <a:xfrm>
            <a:off x="1499614" y="1258697"/>
            <a:ext cx="10378441" cy="491509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43D75D-255F-47AB-A370-5DF2DFD0AC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64956" y="1320824"/>
            <a:ext cx="10247756" cy="4790836"/>
          </a:xfrm>
        </p:spPr>
        <p:txBody>
          <a:bodyPr/>
          <a:lstStyle>
            <a:lvl1pPr>
              <a:defRPr>
                <a:latin typeface="Consolas" panose="020B0609020204030204" pitchFamily="49" charset="0"/>
              </a:defRPr>
            </a:lvl1pPr>
            <a:lvl2pPr>
              <a:defRPr>
                <a:latin typeface="Consolas" panose="020B0609020204030204" pitchFamily="49" charset="0"/>
              </a:defRPr>
            </a:lvl2pPr>
            <a:lvl3pPr>
              <a:defRPr>
                <a:latin typeface="Consolas" panose="020B0609020204030204" pitchFamily="49" charset="0"/>
              </a:defRPr>
            </a:lvl3pPr>
            <a:lvl4pPr>
              <a:defRPr>
                <a:latin typeface="Consolas" panose="020B0609020204030204" pitchFamily="49" charset="0"/>
              </a:defRPr>
            </a:lvl4pPr>
            <a:lvl5pPr>
              <a:defRPr>
                <a:latin typeface="Consolas" panose="020B0609020204030204" pitchFamily="49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14D19EF-476C-48BF-9E53-72521267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4856" y="6356350"/>
            <a:ext cx="2743200" cy="365125"/>
          </a:xfrm>
        </p:spPr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EC87F70-F5D8-4F27-A5B1-B5E37223C941}"/>
              </a:ext>
            </a:extLst>
          </p:cNvPr>
          <p:cNvSpPr/>
          <p:nvPr userDrawn="1"/>
        </p:nvSpPr>
        <p:spPr>
          <a:xfrm>
            <a:off x="0" y="0"/>
            <a:ext cx="1080000" cy="685800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DEC19A4-0F41-4ABF-97CC-D07716D3635E}"/>
              </a:ext>
            </a:extLst>
          </p:cNvPr>
          <p:cNvSpPr txBox="1"/>
          <p:nvPr userDrawn="1"/>
        </p:nvSpPr>
        <p:spPr>
          <a:xfrm>
            <a:off x="1499614" y="6352143"/>
            <a:ext cx="4381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+mj-lt"/>
              </a:rPr>
              <a:t>Computer Graphics Lab | </a:t>
            </a:r>
            <a:r>
              <a:rPr lang="en-US" altLang="zh-TW" dirty="0">
                <a:solidFill>
                  <a:srgbClr val="00B0F0"/>
                </a:solidFill>
                <a:latin typeface="+mj-lt"/>
              </a:rPr>
              <a:t>NTUST CSIE</a:t>
            </a:r>
            <a:endParaRPr lang="zh-TW" altLang="en-US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412BF6F0-D33E-4856-A38E-1274C6143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365126"/>
            <a:ext cx="10378440" cy="662780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855195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">
            <a:extLst>
              <a:ext uri="{FF2B5EF4-FFF2-40B4-BE49-F238E27FC236}">
                <a16:creationId xmlns:a16="http://schemas.microsoft.com/office/drawing/2014/main" id="{5884D287-C86F-4F75-9CF2-8C8A127BC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365126"/>
            <a:ext cx="10378440" cy="662780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3E05AE3-A715-426D-A0F6-D2EE87D3E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4856" y="6356350"/>
            <a:ext cx="2743200" cy="365125"/>
          </a:xfrm>
        </p:spPr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A064B07-571B-437D-8BAD-A209F2D91149}"/>
              </a:ext>
            </a:extLst>
          </p:cNvPr>
          <p:cNvSpPr/>
          <p:nvPr userDrawn="1"/>
        </p:nvSpPr>
        <p:spPr>
          <a:xfrm>
            <a:off x="0" y="0"/>
            <a:ext cx="1080000" cy="685800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4943B45-EC03-4D06-8C8E-2F33F155B36C}"/>
              </a:ext>
            </a:extLst>
          </p:cNvPr>
          <p:cNvSpPr txBox="1"/>
          <p:nvPr userDrawn="1"/>
        </p:nvSpPr>
        <p:spPr>
          <a:xfrm>
            <a:off x="1499616" y="6352143"/>
            <a:ext cx="4381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+mj-lt"/>
              </a:rPr>
              <a:t>Computer Graphics Lab | </a:t>
            </a:r>
            <a:r>
              <a:rPr lang="en-US" altLang="zh-TW" dirty="0">
                <a:solidFill>
                  <a:srgbClr val="00B0F0"/>
                </a:solidFill>
                <a:latin typeface="+mj-lt"/>
              </a:rPr>
              <a:t>NTUST CSIE</a:t>
            </a:r>
            <a:endParaRPr lang="zh-TW" altLang="en-US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F943794-6EDA-4806-9354-948EE2565D29}"/>
              </a:ext>
            </a:extLst>
          </p:cNvPr>
          <p:cNvSpPr/>
          <p:nvPr userDrawn="1"/>
        </p:nvSpPr>
        <p:spPr>
          <a:xfrm>
            <a:off x="1499616" y="1261871"/>
            <a:ext cx="10378440" cy="49150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2615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">
            <a:extLst>
              <a:ext uri="{FF2B5EF4-FFF2-40B4-BE49-F238E27FC236}">
                <a16:creationId xmlns:a16="http://schemas.microsoft.com/office/drawing/2014/main" id="{5884D287-C86F-4F75-9CF2-8C8A127BC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365126"/>
            <a:ext cx="10378440" cy="662780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3E05AE3-A715-426D-A0F6-D2EE87D3E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4856" y="6356350"/>
            <a:ext cx="2743200" cy="365125"/>
          </a:xfrm>
        </p:spPr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A064B07-571B-437D-8BAD-A209F2D91149}"/>
              </a:ext>
            </a:extLst>
          </p:cNvPr>
          <p:cNvSpPr/>
          <p:nvPr userDrawn="1"/>
        </p:nvSpPr>
        <p:spPr>
          <a:xfrm>
            <a:off x="0" y="0"/>
            <a:ext cx="1080000" cy="685800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4943B45-EC03-4D06-8C8E-2F33F155B36C}"/>
              </a:ext>
            </a:extLst>
          </p:cNvPr>
          <p:cNvSpPr txBox="1"/>
          <p:nvPr userDrawn="1"/>
        </p:nvSpPr>
        <p:spPr>
          <a:xfrm>
            <a:off x="1499616" y="6352143"/>
            <a:ext cx="4381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+mj-lt"/>
              </a:rPr>
              <a:t>Computer Graphics Lab | </a:t>
            </a:r>
            <a:r>
              <a:rPr lang="en-US" altLang="zh-TW" dirty="0">
                <a:solidFill>
                  <a:srgbClr val="00B0F0"/>
                </a:solidFill>
                <a:latin typeface="+mj-lt"/>
              </a:rPr>
              <a:t>NTUST CSIE</a:t>
            </a:r>
            <a:endParaRPr lang="zh-TW" altLang="en-US" dirty="0">
              <a:solidFill>
                <a:srgbClr val="00B0F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5761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13F4B99-51A3-4297-A64D-23919A0264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3944" y="6356350"/>
            <a:ext cx="2743200" cy="365125"/>
          </a:xfrm>
        </p:spPr>
        <p:txBody>
          <a:bodyPr/>
          <a:lstStyle/>
          <a:p>
            <a:fld id="{D9F41BDB-0138-4B12-A4E3-941C3564865E}" type="datetime1">
              <a:rPr lang="zh-TW" altLang="en-US" smtClean="0"/>
              <a:t>2024/9/9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17B268-9284-4AD3-B14D-2791BDCC2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BC9079D-6E27-47DA-B5D2-36B5B580FD8B}"/>
              </a:ext>
            </a:extLst>
          </p:cNvPr>
          <p:cNvSpPr txBox="1">
            <a:spLocks/>
          </p:cNvSpPr>
          <p:nvPr userDrawn="1"/>
        </p:nvSpPr>
        <p:spPr>
          <a:xfrm>
            <a:off x="9134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07C72-BEC7-400C-9E18-7007BB15A09C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426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E7E2FD-D3C6-4F16-9EDB-54F0CD42C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67A11F-29C2-46D4-9475-072F311E3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3917E9F-7F9F-4F2F-93CF-000FB3ECBE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6D3598C-66DD-460D-A928-FEC856B8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616B-CAA7-4D31-B1E3-1E892090CEBD}" type="datetime1">
              <a:rPr lang="zh-TW" altLang="en-US" smtClean="0"/>
              <a:t>2024/9/9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2B9CC8B-5E79-4DF6-B416-DEAD14211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1C8B531-952F-4FCB-BC57-3E36B0382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736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2A7177E-5D36-4E3F-BFA2-7D3CE035E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1A9BAB7-B76F-4413-BC57-38F0FD242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6438F2E-2F16-4B08-B1E6-CAEEDB777C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DCB7B0-7C9A-4FE3-878B-F4991DE5FEF7}" type="datetime1">
              <a:rPr lang="zh-TW" altLang="en-US" smtClean="0"/>
              <a:t>2024/9/9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F8AF1F-A009-43CA-8E0C-61EA4D33AD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76A565E-8176-4330-A295-01CF394D9C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51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1" r:id="rId5"/>
    <p:sldLayoutId id="2147483654" r:id="rId6"/>
    <p:sldLayoutId id="2147483662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Q9jijrcNko1kEw3EJwvaMKoaCg7BQ7_JX9aa43I6fV8/edit?usp=sharing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版面配置區 8">
            <a:extLst>
              <a:ext uri="{FF2B5EF4-FFF2-40B4-BE49-F238E27FC236}">
                <a16:creationId xmlns:a16="http://schemas.microsoft.com/office/drawing/2014/main" id="{44D4A7C6-25D1-41AC-B32A-FEBCE3FB9D2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692" b="23692"/>
          <a:stretch/>
        </p:blipFill>
        <p:spPr>
          <a:xfrm>
            <a:off x="1" y="3249613"/>
            <a:ext cx="12192000" cy="3608387"/>
          </a:xfrm>
        </p:spPr>
      </p:pic>
      <p:sp>
        <p:nvSpPr>
          <p:cNvPr id="10" name="標題 9">
            <a:extLst>
              <a:ext uri="{FF2B5EF4-FFF2-40B4-BE49-F238E27FC236}">
                <a16:creationId xmlns:a16="http://schemas.microsoft.com/office/drawing/2014/main" id="{19572B81-7BF1-4B85-9B8E-0FC714B9FD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Image processing 1</a:t>
            </a:r>
            <a:endParaRPr lang="zh-TW" altLang="en-US" dirty="0"/>
          </a:p>
        </p:txBody>
      </p:sp>
      <p:sp>
        <p:nvSpPr>
          <p:cNvPr id="11" name="副標題 10">
            <a:extLst>
              <a:ext uri="{FF2B5EF4-FFF2-40B4-BE49-F238E27FC236}">
                <a16:creationId xmlns:a16="http://schemas.microsoft.com/office/drawing/2014/main" id="{6ABB1FD0-A35D-412C-9C45-62088254FE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>
                <a:latin typeface="+mj-ea"/>
              </a:rPr>
              <a:t>Computer Graphics Practice</a:t>
            </a:r>
            <a:endParaRPr lang="zh-TW" altLang="en-US" dirty="0"/>
          </a:p>
        </p:txBody>
      </p:sp>
      <p:sp>
        <p:nvSpPr>
          <p:cNvPr id="14" name="文字版面配置區 11">
            <a:extLst>
              <a:ext uri="{FF2B5EF4-FFF2-40B4-BE49-F238E27FC236}">
                <a16:creationId xmlns:a16="http://schemas.microsoft.com/office/drawing/2014/main" id="{708271C1-75C5-4403-BB67-D687D321A6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82003" y="5849886"/>
            <a:ext cx="7774065" cy="365125"/>
          </a:xfrm>
        </p:spPr>
        <p:txBody>
          <a:bodyPr>
            <a:normAutofit/>
          </a:bodyPr>
          <a:lstStyle/>
          <a:p>
            <a:r>
              <a:rPr lang="en-US" altLang="zh-TW" dirty="0"/>
              <a:t>Computer Graphics Lab | NTUST CSIE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3655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2B969C-4D34-4675-9C6A-0354B0FDB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Dithering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A7FBFB-C162-4B1D-9F57-8BFF793B9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/>
              <a:t>Naive Threshold Dithering</a:t>
            </a:r>
          </a:p>
          <a:p>
            <a:pPr>
              <a:lnSpc>
                <a:spcPct val="100000"/>
              </a:lnSpc>
            </a:pPr>
            <a:r>
              <a:rPr lang="en-US" altLang="zh-TW" sz="2400" dirty="0"/>
              <a:t>Brightness Preserving Threshold Dithering</a:t>
            </a:r>
          </a:p>
          <a:p>
            <a:pPr>
              <a:lnSpc>
                <a:spcPct val="100000"/>
              </a:lnSpc>
            </a:pPr>
            <a:r>
              <a:rPr lang="en-US" altLang="zh-TW" sz="2400" dirty="0"/>
              <a:t>Random Dithering</a:t>
            </a:r>
          </a:p>
          <a:p>
            <a:pPr>
              <a:lnSpc>
                <a:spcPct val="100000"/>
              </a:lnSpc>
            </a:pPr>
            <a:r>
              <a:rPr lang="en-US" altLang="zh-TW" sz="2400" dirty="0"/>
              <a:t>Clustered Dithering</a:t>
            </a:r>
          </a:p>
          <a:p>
            <a:pPr>
              <a:lnSpc>
                <a:spcPct val="100000"/>
              </a:lnSpc>
            </a:pPr>
            <a:r>
              <a:rPr lang="en-US" altLang="zh-TW" sz="2400" dirty="0"/>
              <a:t>Floyd-Steinberg Dithering</a:t>
            </a:r>
          </a:p>
          <a:p>
            <a:pPr>
              <a:lnSpc>
                <a:spcPct val="100000"/>
              </a:lnSpc>
            </a:pPr>
            <a:r>
              <a:rPr lang="en-US" altLang="zh-TW" sz="2400" dirty="0"/>
              <a:t>Color Floyd-Steinberg Dithering</a:t>
            </a:r>
          </a:p>
          <a:p>
            <a:pPr>
              <a:lnSpc>
                <a:spcPct val="100000"/>
              </a:lnSpc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87714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769266-4AC5-46B1-880B-13B1AA7B8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Naive Threshold Dithering (1/3)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E639F1-6410-43CC-BDED-424DCBA4C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Deal with whole image by pixel</a:t>
            </a:r>
          </a:p>
          <a:p>
            <a:r>
              <a:rPr lang="en-US" altLang="zh-TW" sz="2400" dirty="0"/>
              <a:t>Example: threshold is 127, set value to 255 if pixel value bigger than threshold. Otherwise set value to 0</a:t>
            </a:r>
          </a:p>
          <a:p>
            <a:endParaRPr lang="zh-TW" altLang="en-US" sz="24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C260DAD-90BB-46C7-A454-DBB15A481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253" y="3267212"/>
            <a:ext cx="7114649" cy="2822693"/>
          </a:xfrm>
          <a:prstGeom prst="rect">
            <a:avLst/>
          </a:prstGeom>
        </p:spPr>
      </p:pic>
      <p:graphicFrame>
        <p:nvGraphicFramePr>
          <p:cNvPr id="9" name="內容版面配置區 6">
            <a:extLst>
              <a:ext uri="{FF2B5EF4-FFF2-40B4-BE49-F238E27FC236}">
                <a16:creationId xmlns:a16="http://schemas.microsoft.com/office/drawing/2014/main" id="{12EA86E0-CEC4-4989-940F-6C90115723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0856528"/>
              </p:ext>
            </p:extLst>
          </p:nvPr>
        </p:nvGraphicFramePr>
        <p:xfrm>
          <a:off x="1896623" y="3368454"/>
          <a:ext cx="685800" cy="43624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7080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43E049-6093-49C2-A011-A0F57083A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Naive Threshold Dithering (2/3)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305934-B856-46F8-8760-37EA6766F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Deal with hole image by pixel</a:t>
            </a:r>
          </a:p>
          <a:p>
            <a:r>
              <a:rPr lang="en-US" altLang="zh-TW" sz="2400" dirty="0"/>
              <a:t>Example: threshold is 127, set value to 255 if pixel value bigger than threshold. Otherwise set value to 0</a:t>
            </a:r>
          </a:p>
          <a:p>
            <a:endParaRPr lang="zh-TW" altLang="en-US" sz="2400" dirty="0"/>
          </a:p>
        </p:txBody>
      </p:sp>
      <p:graphicFrame>
        <p:nvGraphicFramePr>
          <p:cNvPr id="5" name="內容版面配置區 6">
            <a:extLst>
              <a:ext uri="{FF2B5EF4-FFF2-40B4-BE49-F238E27FC236}">
                <a16:creationId xmlns:a16="http://schemas.microsoft.com/office/drawing/2014/main" id="{5A0A7891-0885-498A-A4A4-35CC623D65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5495150"/>
              </p:ext>
            </p:extLst>
          </p:nvPr>
        </p:nvGraphicFramePr>
        <p:xfrm>
          <a:off x="1916349" y="3329558"/>
          <a:ext cx="3429000" cy="2181225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u="none" strike="noStrike" dirty="0"/>
                        <a:t>10</a:t>
                      </a:r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u="none" strike="noStrike" dirty="0"/>
                        <a:t>2</a:t>
                      </a:r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u="none" strike="noStrike" dirty="0"/>
                        <a:t>5</a:t>
                      </a:r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u="none" strike="noStrike"/>
                        <a:t>8</a:t>
                      </a:r>
                      <a:endParaRPr lang="en-US" altLang="zh-TW" sz="2800" b="0" i="0" u="none" strike="noStrike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u="none" strike="noStrike"/>
                        <a:t>9</a:t>
                      </a:r>
                      <a:endParaRPr lang="en-US" altLang="zh-TW" sz="2800" b="0" i="0" u="none" strike="noStrike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u="none" strike="noStrike" dirty="0"/>
                        <a:t>5</a:t>
                      </a:r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u="none" strike="noStrike" dirty="0"/>
                        <a:t>128</a:t>
                      </a:r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u="none" strike="noStrike" dirty="0"/>
                        <a:t>255</a:t>
                      </a:r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u="none" strike="noStrike"/>
                        <a:t>254</a:t>
                      </a:r>
                      <a:endParaRPr lang="en-US" altLang="zh-TW" sz="2800" b="0" i="0" u="none" strike="noStrike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u="none" strike="noStrike" dirty="0"/>
                        <a:t>255</a:t>
                      </a:r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u="none" strike="noStrike"/>
                        <a:t>0</a:t>
                      </a:r>
                      <a:endParaRPr lang="en-US" altLang="zh-TW" sz="2800" b="0" i="0" u="none" strike="noStrike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u="none" strike="noStrike" dirty="0"/>
                        <a:t>110</a:t>
                      </a:r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u="none" strike="noStrike" dirty="0"/>
                        <a:t>210</a:t>
                      </a:r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u="none" strike="noStrike" dirty="0"/>
                        <a:t>220</a:t>
                      </a:r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u="none" strike="noStrike"/>
                        <a:t>198</a:t>
                      </a:r>
                      <a:endParaRPr lang="en-US" altLang="zh-TW" sz="2800" b="0" i="0" u="none" strike="noStrike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u="none" strike="noStrike"/>
                        <a:t>7</a:t>
                      </a:r>
                      <a:endParaRPr lang="en-US" altLang="zh-TW" sz="2800" b="0" i="0" u="none" strike="noStrike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u="none" strike="noStrike" dirty="0"/>
                        <a:t>90</a:t>
                      </a:r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u="none" strike="noStrike" dirty="0"/>
                        <a:t>130</a:t>
                      </a:r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u="none" strike="noStrike" dirty="0"/>
                        <a:t>168</a:t>
                      </a:r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u="none" strike="noStrike" dirty="0"/>
                        <a:t>157</a:t>
                      </a:r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u="none" strike="noStrike"/>
                        <a:t>13</a:t>
                      </a:r>
                      <a:endParaRPr lang="en-US" altLang="zh-TW" sz="2800" b="0" i="0" u="none" strike="noStrike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u="none" strike="noStrike" dirty="0"/>
                        <a:t>75</a:t>
                      </a:r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u="none" strike="noStrike" dirty="0"/>
                        <a:t>60</a:t>
                      </a:r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u="none" strike="noStrike" dirty="0"/>
                        <a:t>95</a:t>
                      </a:r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u="none" strike="noStrike" dirty="0"/>
                        <a:t>43</a:t>
                      </a:r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內容版面配置區 6">
            <a:extLst>
              <a:ext uri="{FF2B5EF4-FFF2-40B4-BE49-F238E27FC236}">
                <a16:creationId xmlns:a16="http://schemas.microsoft.com/office/drawing/2014/main" id="{EAB710FC-DA80-45B1-B1D5-CD1FFE9D3B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0932514"/>
              </p:ext>
            </p:extLst>
          </p:nvPr>
        </p:nvGraphicFramePr>
        <p:xfrm>
          <a:off x="5497749" y="3329558"/>
          <a:ext cx="3429000" cy="2181225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800" b="0" i="0" u="none" strike="noStrike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800" b="0" i="0" u="none" strike="noStrike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800" b="0" i="0" u="none" strike="noStrike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800" b="0" i="0" u="none" strike="noStrike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endParaRPr lang="en-US" altLang="zh-TW" sz="2800" b="0" i="0" u="none" strike="noStrike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800" b="0" i="0" u="none" strike="noStrike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endParaRPr lang="en-US" altLang="zh-TW" sz="2800" b="0" i="0" u="none" strike="noStrike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800" b="0" i="0" u="none" strike="noStrike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800" b="0" i="0" u="none" strike="noStrike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內容版面配置區 6">
            <a:extLst>
              <a:ext uri="{FF2B5EF4-FFF2-40B4-BE49-F238E27FC236}">
                <a16:creationId xmlns:a16="http://schemas.microsoft.com/office/drawing/2014/main" id="{D556D067-F747-402C-8352-FF41B4E296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8030861"/>
              </p:ext>
            </p:extLst>
          </p:nvPr>
        </p:nvGraphicFramePr>
        <p:xfrm>
          <a:off x="2602149" y="3342258"/>
          <a:ext cx="685800" cy="43624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09149CCF-5B88-4F62-A312-2EB72C1EBAD9}"/>
              </a:ext>
            </a:extLst>
          </p:cNvPr>
          <p:cNvSpPr txBox="1"/>
          <p:nvPr/>
        </p:nvSpPr>
        <p:spPr>
          <a:xfrm>
            <a:off x="1916349" y="5586983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Src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8FC5524-C724-4C27-B288-07F5D9F14690}"/>
              </a:ext>
            </a:extLst>
          </p:cNvPr>
          <p:cNvSpPr txBox="1"/>
          <p:nvPr/>
        </p:nvSpPr>
        <p:spPr>
          <a:xfrm>
            <a:off x="5497749" y="5586983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Dst</a:t>
            </a:r>
            <a:endParaRPr lang="zh-TW" altLang="en-US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F1DA9281-4E44-49F4-A3C3-976EDA82B0DA}"/>
              </a:ext>
            </a:extLst>
          </p:cNvPr>
          <p:cNvCxnSpPr/>
          <p:nvPr/>
        </p:nvCxnSpPr>
        <p:spPr bwMode="auto">
          <a:xfrm>
            <a:off x="7224949" y="3568715"/>
            <a:ext cx="14478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13CF3F6-8AF8-4FD0-8C09-121F51F57E10}"/>
              </a:ext>
            </a:extLst>
          </p:cNvPr>
          <p:cNvCxnSpPr/>
          <p:nvPr/>
        </p:nvCxnSpPr>
        <p:spPr bwMode="auto">
          <a:xfrm>
            <a:off x="5662849" y="4000515"/>
            <a:ext cx="29972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F9B2E9A9-CB57-44F3-BBD6-B4A0C40EE4DA}"/>
              </a:ext>
            </a:extLst>
          </p:cNvPr>
          <p:cNvCxnSpPr/>
          <p:nvPr/>
        </p:nvCxnSpPr>
        <p:spPr bwMode="auto">
          <a:xfrm>
            <a:off x="5650149" y="4432315"/>
            <a:ext cx="29972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020CD3F-5ED1-42D9-9929-B13B69D0EEF5}"/>
              </a:ext>
            </a:extLst>
          </p:cNvPr>
          <p:cNvCxnSpPr/>
          <p:nvPr/>
        </p:nvCxnSpPr>
        <p:spPr bwMode="auto">
          <a:xfrm>
            <a:off x="5650149" y="4889515"/>
            <a:ext cx="29972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C6B8C1FC-C23A-4571-9FFD-2A5861579702}"/>
              </a:ext>
            </a:extLst>
          </p:cNvPr>
          <p:cNvCxnSpPr/>
          <p:nvPr/>
        </p:nvCxnSpPr>
        <p:spPr bwMode="auto">
          <a:xfrm>
            <a:off x="5650149" y="5270515"/>
            <a:ext cx="29972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896328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43E049-6093-49C2-A011-A0F57083A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Naive Threshold Dithering (3/3)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305934-B856-46F8-8760-37EA6766F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Deal with hole image by pixel</a:t>
            </a:r>
          </a:p>
          <a:p>
            <a:r>
              <a:rPr lang="en-US" altLang="zh-TW" sz="2400" dirty="0"/>
              <a:t>Example: threshold is 127, set value to 255 if pixel value bigger than threshold. Otherwise set value to 0</a:t>
            </a:r>
          </a:p>
          <a:p>
            <a:endParaRPr lang="zh-TW" altLang="en-US" sz="2400" dirty="0"/>
          </a:p>
        </p:txBody>
      </p:sp>
      <p:graphicFrame>
        <p:nvGraphicFramePr>
          <p:cNvPr id="15" name="內容版面配置區 6">
            <a:extLst>
              <a:ext uri="{FF2B5EF4-FFF2-40B4-BE49-F238E27FC236}">
                <a16:creationId xmlns:a16="http://schemas.microsoft.com/office/drawing/2014/main" id="{85698954-D0EF-4E2E-AF3D-B17F921EFE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1715466"/>
              </p:ext>
            </p:extLst>
          </p:nvPr>
        </p:nvGraphicFramePr>
        <p:xfrm>
          <a:off x="1935805" y="3329558"/>
          <a:ext cx="3429000" cy="2181225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u="none" strike="noStrike" dirty="0"/>
                        <a:t>10</a:t>
                      </a:r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u="none" strike="noStrike" dirty="0"/>
                        <a:t>2</a:t>
                      </a:r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u="none" strike="noStrike" dirty="0"/>
                        <a:t>5</a:t>
                      </a:r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u="none" strike="noStrike"/>
                        <a:t>8</a:t>
                      </a:r>
                      <a:endParaRPr lang="en-US" altLang="zh-TW" sz="2800" b="0" i="0" u="none" strike="noStrike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u="none" strike="noStrike"/>
                        <a:t>9</a:t>
                      </a:r>
                      <a:endParaRPr lang="en-US" altLang="zh-TW" sz="2800" b="0" i="0" u="none" strike="noStrike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u="none" strike="noStrike" dirty="0"/>
                        <a:t>5</a:t>
                      </a:r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u="none" strike="noStrike" dirty="0"/>
                        <a:t>128</a:t>
                      </a:r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u="none" strike="noStrike" dirty="0"/>
                        <a:t>255</a:t>
                      </a:r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u="none" strike="noStrike" dirty="0"/>
                        <a:t>254</a:t>
                      </a:r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u="none" strike="noStrike" dirty="0"/>
                        <a:t>255</a:t>
                      </a:r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u="none" strike="noStrike"/>
                        <a:t>0</a:t>
                      </a:r>
                      <a:endParaRPr lang="en-US" altLang="zh-TW" sz="2800" b="0" i="0" u="none" strike="noStrike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u="none" strike="noStrike" dirty="0"/>
                        <a:t>110</a:t>
                      </a:r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u="none" strike="noStrike" dirty="0"/>
                        <a:t>210</a:t>
                      </a:r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u="none" strike="noStrike" dirty="0"/>
                        <a:t>220</a:t>
                      </a:r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u="none" strike="noStrike"/>
                        <a:t>198</a:t>
                      </a:r>
                      <a:endParaRPr lang="en-US" altLang="zh-TW" sz="2800" b="0" i="0" u="none" strike="noStrike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u="none" strike="noStrike"/>
                        <a:t>7</a:t>
                      </a:r>
                      <a:endParaRPr lang="en-US" altLang="zh-TW" sz="2800" b="0" i="0" u="none" strike="noStrike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u="none" strike="noStrike" dirty="0"/>
                        <a:t>90</a:t>
                      </a:r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u="none" strike="noStrike" dirty="0"/>
                        <a:t>130</a:t>
                      </a:r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u="none" strike="noStrike" dirty="0"/>
                        <a:t>168</a:t>
                      </a:r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u="none" strike="noStrike" dirty="0"/>
                        <a:t>157</a:t>
                      </a:r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u="none" strike="noStrike"/>
                        <a:t>13</a:t>
                      </a:r>
                      <a:endParaRPr lang="en-US" altLang="zh-TW" sz="2800" b="0" i="0" u="none" strike="noStrike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u="none" strike="noStrike" dirty="0"/>
                        <a:t>75</a:t>
                      </a:r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u="none" strike="noStrike" dirty="0"/>
                        <a:t>60</a:t>
                      </a:r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u="none" strike="noStrike" dirty="0"/>
                        <a:t>95</a:t>
                      </a:r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u="none" strike="noStrike" dirty="0"/>
                        <a:t>43</a:t>
                      </a:r>
                      <a:endParaRPr lang="en-US" altLang="zh-TW" sz="28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6" name="內容版面配置區 6">
            <a:extLst>
              <a:ext uri="{FF2B5EF4-FFF2-40B4-BE49-F238E27FC236}">
                <a16:creationId xmlns:a16="http://schemas.microsoft.com/office/drawing/2014/main" id="{E8C31EB8-5787-4BF3-A307-40D9000021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7082528"/>
              </p:ext>
            </p:extLst>
          </p:nvPr>
        </p:nvGraphicFramePr>
        <p:xfrm>
          <a:off x="5517205" y="3329558"/>
          <a:ext cx="3429000" cy="2181225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255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255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255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255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255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255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255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255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255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255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7" name="內容版面配置區 6">
            <a:extLst>
              <a:ext uri="{FF2B5EF4-FFF2-40B4-BE49-F238E27FC236}">
                <a16:creationId xmlns:a16="http://schemas.microsoft.com/office/drawing/2014/main" id="{20F42BAE-35F6-4D5C-BA03-34886F9576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2347440"/>
              </p:ext>
            </p:extLst>
          </p:nvPr>
        </p:nvGraphicFramePr>
        <p:xfrm>
          <a:off x="4679005" y="5082158"/>
          <a:ext cx="685800" cy="43624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文字方塊 17">
            <a:extLst>
              <a:ext uri="{FF2B5EF4-FFF2-40B4-BE49-F238E27FC236}">
                <a16:creationId xmlns:a16="http://schemas.microsoft.com/office/drawing/2014/main" id="{E6930189-E387-4327-BF0C-1B01610EED2A}"/>
              </a:ext>
            </a:extLst>
          </p:cNvPr>
          <p:cNvSpPr txBox="1"/>
          <p:nvPr/>
        </p:nvSpPr>
        <p:spPr>
          <a:xfrm>
            <a:off x="1935805" y="5586983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Src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1EE6C68-DA06-460B-B252-EEDC3DBC1D1D}"/>
              </a:ext>
            </a:extLst>
          </p:cNvPr>
          <p:cNvSpPr txBox="1"/>
          <p:nvPr/>
        </p:nvSpPr>
        <p:spPr>
          <a:xfrm>
            <a:off x="5517205" y="5586983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Dst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9984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CB9702-5D65-492F-9B1B-B6F5F6253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200" dirty="0"/>
              <a:t>Brightness Preserving Threshold Dithering</a:t>
            </a:r>
            <a:endParaRPr lang="zh-TW" altLang="en-US" sz="3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3ABFA16-4E04-4F64-BB1E-2C9907D4C0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9" y="1498600"/>
            <a:ext cx="2895600" cy="3860800"/>
          </a:xfrm>
          <a:prstGeom prst="rect">
            <a:avLst/>
          </a:prstGeom>
        </p:spPr>
      </p:pic>
      <p:sp>
        <p:nvSpPr>
          <p:cNvPr id="5" name="向右箭號 12">
            <a:extLst>
              <a:ext uri="{FF2B5EF4-FFF2-40B4-BE49-F238E27FC236}">
                <a16:creationId xmlns:a16="http://schemas.microsoft.com/office/drawing/2014/main" id="{58FFC508-0127-45F1-B3B7-C443DA20A6A5}"/>
              </a:ext>
            </a:extLst>
          </p:cNvPr>
          <p:cNvSpPr/>
          <p:nvPr/>
        </p:nvSpPr>
        <p:spPr bwMode="auto">
          <a:xfrm>
            <a:off x="4805464" y="2667000"/>
            <a:ext cx="533400" cy="3048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37D8743-285E-4012-BFA2-E55BA3333741}"/>
              </a:ext>
            </a:extLst>
          </p:cNvPr>
          <p:cNvSpPr txBox="1"/>
          <p:nvPr/>
        </p:nvSpPr>
        <p:spPr>
          <a:xfrm>
            <a:off x="5429476" y="2633425"/>
            <a:ext cx="2207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Average gray scale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7" name="Picture 4" descr="http://www.rambling-rho.com/wp-content/uploads/2015/11/Grayscale.jpg">
            <a:extLst>
              <a:ext uri="{FF2B5EF4-FFF2-40B4-BE49-F238E27FC236}">
                <a16:creationId xmlns:a16="http://schemas.microsoft.com/office/drawing/2014/main" id="{F7846785-E821-4606-97ED-5F8FCBA79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207" y="5486400"/>
            <a:ext cx="5565775" cy="44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向右箭號 16">
            <a:extLst>
              <a:ext uri="{FF2B5EF4-FFF2-40B4-BE49-F238E27FC236}">
                <a16:creationId xmlns:a16="http://schemas.microsoft.com/office/drawing/2014/main" id="{3214F9F2-44B9-4DB2-897D-F281A61FF015}"/>
              </a:ext>
            </a:extLst>
          </p:cNvPr>
          <p:cNvSpPr/>
          <p:nvPr/>
        </p:nvSpPr>
        <p:spPr bwMode="auto">
          <a:xfrm rot="5400000">
            <a:off x="6269395" y="4909253"/>
            <a:ext cx="533400" cy="3048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8AB99D6-D9E2-4FBB-91FA-A79833977EE0}"/>
              </a:ext>
            </a:extLst>
          </p:cNvPr>
          <p:cNvSpPr txBox="1"/>
          <p:nvPr/>
        </p:nvSpPr>
        <p:spPr>
          <a:xfrm>
            <a:off x="5702691" y="4191000"/>
            <a:ext cx="1660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Get threshold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0" name="向右箭號 18">
            <a:extLst>
              <a:ext uri="{FF2B5EF4-FFF2-40B4-BE49-F238E27FC236}">
                <a16:creationId xmlns:a16="http://schemas.microsoft.com/office/drawing/2014/main" id="{BB9A132A-153F-4BC1-85C5-208235D89517}"/>
              </a:ext>
            </a:extLst>
          </p:cNvPr>
          <p:cNvSpPr/>
          <p:nvPr/>
        </p:nvSpPr>
        <p:spPr bwMode="auto">
          <a:xfrm rot="5400000">
            <a:off x="6266476" y="3543300"/>
            <a:ext cx="533400" cy="3048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903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CB9702-5D65-492F-9B1B-B6F5F6253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200" dirty="0"/>
              <a:t>Brightness Preserving Threshold Dithering</a:t>
            </a:r>
            <a:endParaRPr lang="zh-TW" altLang="en-US" sz="3200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B3D27B0-DCA3-44A6-A2FB-A07FD7BA7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562911"/>
            <a:ext cx="8534400" cy="42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8056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A1C859-5FC2-4162-BACD-A5A60E425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Brightness Preserving Threshold Dithering</a:t>
            </a:r>
            <a:endParaRPr lang="zh-TW" altLang="en-US" sz="3600" dirty="0"/>
          </a:p>
        </p:txBody>
      </p:sp>
      <p:pic>
        <p:nvPicPr>
          <p:cNvPr id="6" name="Picture 3" descr="grey-ramp-dither-bright">
            <a:extLst>
              <a:ext uri="{FF2B5EF4-FFF2-40B4-BE49-F238E27FC236}">
                <a16:creationId xmlns:a16="http://schemas.microsoft.com/office/drawing/2014/main" id="{78E3F197-6DD2-4BC8-9E46-436CEB0F5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433" y="2749685"/>
            <a:ext cx="2159034" cy="2159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wiz-dither-bright">
            <a:extLst>
              <a:ext uri="{FF2B5EF4-FFF2-40B4-BE49-F238E27FC236}">
                <a16:creationId xmlns:a16="http://schemas.microsoft.com/office/drawing/2014/main" id="{A3ED1932-9982-4A4D-9E69-B8C773B07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035" y="2749685"/>
            <a:ext cx="2758914" cy="2159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B0EEBB8-7D64-4A78-BE9E-7D806ECA1DA5}"/>
              </a:ext>
            </a:extLst>
          </p:cNvPr>
          <p:cNvSpPr txBox="1"/>
          <p:nvPr/>
        </p:nvSpPr>
        <p:spPr>
          <a:xfrm>
            <a:off x="1499616" y="1478604"/>
            <a:ext cx="5138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Brightness Preserving </a:t>
            </a:r>
            <a:endParaRPr lang="zh-TW" altLang="en-US" dirty="0">
              <a:latin typeface="+mj-lt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0F39647-CA83-49F5-A48A-47AFC14DD4DC}"/>
              </a:ext>
            </a:extLst>
          </p:cNvPr>
          <p:cNvSpPr txBox="1"/>
          <p:nvPr/>
        </p:nvSpPr>
        <p:spPr>
          <a:xfrm>
            <a:off x="6739128" y="1478604"/>
            <a:ext cx="5138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Naïve Threshold </a:t>
            </a:r>
            <a:endParaRPr lang="zh-TW" altLang="en-US" dirty="0">
              <a:latin typeface="+mj-lt"/>
            </a:endParaRPr>
          </a:p>
        </p:txBody>
      </p:sp>
      <p:pic>
        <p:nvPicPr>
          <p:cNvPr id="10" name="Picture 3" descr="grey-ramp-dither-thresh">
            <a:extLst>
              <a:ext uri="{FF2B5EF4-FFF2-40B4-BE49-F238E27FC236}">
                <a16:creationId xmlns:a16="http://schemas.microsoft.com/office/drawing/2014/main" id="{72A7745B-95BF-49D1-BA40-F237D7532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760" y="2749685"/>
            <a:ext cx="2159034" cy="2159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 descr="wiz-dither-thresh">
            <a:extLst>
              <a:ext uri="{FF2B5EF4-FFF2-40B4-BE49-F238E27FC236}">
                <a16:creationId xmlns:a16="http://schemas.microsoft.com/office/drawing/2014/main" id="{A8C3B5E3-B6E6-4608-9A9F-CB8AD6621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243" y="2749686"/>
            <a:ext cx="2758517" cy="2159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0850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C21869-70D1-41AE-B5F6-FD10DB42A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Random Dithering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068F465-347B-4430-81B1-E3F232B99D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964" y="1373221"/>
            <a:ext cx="3505200" cy="4673600"/>
          </a:xfrm>
          <a:prstGeom prst="rect">
            <a:avLst/>
          </a:prstGeom>
        </p:spPr>
      </p:pic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22A513BD-2025-467B-A52A-9CEEDC54C2D6}"/>
              </a:ext>
            </a:extLst>
          </p:cNvPr>
          <p:cNvCxnSpPr>
            <a:endCxn id="6" idx="1"/>
          </p:cNvCxnSpPr>
          <p:nvPr/>
        </p:nvCxnSpPr>
        <p:spPr bwMode="auto">
          <a:xfrm flipV="1">
            <a:off x="7695164" y="2029838"/>
            <a:ext cx="2811292" cy="4863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E9A64D7C-5151-4BC6-BD04-28EF1EE7D056}"/>
              </a:ext>
            </a:extLst>
          </p:cNvPr>
          <p:cNvSpPr/>
          <p:nvPr/>
        </p:nvSpPr>
        <p:spPr bwMode="auto">
          <a:xfrm>
            <a:off x="10506456" y="1801238"/>
            <a:ext cx="457200" cy="457200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C7EC6B1-129B-49BC-B53B-0476CCC1DA34}"/>
              </a:ext>
            </a:extLst>
          </p:cNvPr>
          <p:cNvSpPr txBox="1"/>
          <p:nvPr/>
        </p:nvSpPr>
        <p:spPr>
          <a:xfrm>
            <a:off x="9706569" y="2410838"/>
            <a:ext cx="2171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Add random value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[-0.2,0.2]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B9255800-2C55-4DC2-99F5-1BC8669EF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7152" y="1347217"/>
            <a:ext cx="4391407" cy="4742688"/>
          </a:xfrm>
        </p:spPr>
        <p:txBody>
          <a:bodyPr>
            <a:normAutofit fontScale="55000" lnSpcReduction="20000"/>
          </a:bodyPr>
          <a:lstStyle/>
          <a:p>
            <a:pPr eaLnBrk="1" hangingPunct="1"/>
            <a:r>
              <a:rPr lang="en-US" altLang="zh-TW" dirty="0">
                <a:solidFill>
                  <a:srgbClr val="00B0F0"/>
                </a:solidFill>
                <a:ea typeface="新細明體" pitchFamily="18" charset="-120"/>
              </a:rPr>
              <a:t>Add</a:t>
            </a:r>
            <a:r>
              <a:rPr lang="en-US" altLang="zh-TW" dirty="0">
                <a:ea typeface="新細明體" pitchFamily="18" charset="-120"/>
              </a:rPr>
              <a:t> a </a:t>
            </a:r>
            <a:r>
              <a:rPr lang="en-US" altLang="zh-TW" dirty="0">
                <a:solidFill>
                  <a:srgbClr val="00B0F0"/>
                </a:solidFill>
                <a:ea typeface="新細明體" pitchFamily="18" charset="-120"/>
              </a:rPr>
              <a:t>random</a:t>
            </a:r>
            <a:r>
              <a:rPr lang="en-US" altLang="zh-TW" dirty="0">
                <a:ea typeface="新細明體" pitchFamily="18" charset="-120"/>
              </a:rPr>
              <a:t> amount to each pixel </a:t>
            </a:r>
            <a:r>
              <a:rPr lang="en-US" altLang="zh-TW" i="1" dirty="0">
                <a:ea typeface="新細明體" pitchFamily="18" charset="-120"/>
              </a:rPr>
              <a:t>before</a:t>
            </a:r>
            <a:r>
              <a:rPr lang="en-US" altLang="zh-TW" dirty="0">
                <a:ea typeface="新細明體" pitchFamily="18" charset="-120"/>
              </a:rPr>
              <a:t> thresholding</a:t>
            </a:r>
          </a:p>
          <a:p>
            <a:pPr lvl="1" eaLnBrk="1" hangingPunct="1"/>
            <a:r>
              <a:rPr lang="en-US" altLang="zh-TW" sz="2000" dirty="0">
                <a:ea typeface="新細明體" pitchFamily="18" charset="-120"/>
              </a:rPr>
              <a:t>Typically add </a:t>
            </a:r>
            <a:r>
              <a:rPr lang="en-US" altLang="zh-TW" sz="2000" i="1" dirty="0">
                <a:ea typeface="新細明體" pitchFamily="18" charset="-120"/>
              </a:rPr>
              <a:t>uniformly</a:t>
            </a:r>
            <a:r>
              <a:rPr lang="en-US" altLang="zh-TW" sz="2000" dirty="0">
                <a:ea typeface="新細明體" pitchFamily="18" charset="-120"/>
              </a:rPr>
              <a:t>  random amount from </a:t>
            </a:r>
            <a:r>
              <a:rPr lang="en-US" altLang="zh-TW" sz="2000" dirty="0">
                <a:solidFill>
                  <a:srgbClr val="00B0F0"/>
                </a:solidFill>
                <a:latin typeface="+mj-lt"/>
                <a:ea typeface="新細明體" pitchFamily="18" charset="-120"/>
              </a:rPr>
              <a:t>[-</a:t>
            </a:r>
            <a:r>
              <a:rPr lang="en-US" altLang="zh-TW" sz="2000" dirty="0" err="1">
                <a:solidFill>
                  <a:srgbClr val="00B0F0"/>
                </a:solidFill>
                <a:latin typeface="+mj-lt"/>
                <a:ea typeface="新細明體" pitchFamily="18" charset="-120"/>
              </a:rPr>
              <a:t>a,a</a:t>
            </a:r>
            <a:r>
              <a:rPr lang="en-US" altLang="zh-TW" sz="2000" dirty="0">
                <a:solidFill>
                  <a:srgbClr val="00B0F0"/>
                </a:solidFill>
                <a:latin typeface="+mj-lt"/>
                <a:ea typeface="新細明體" pitchFamily="18" charset="-120"/>
              </a:rPr>
              <a:t>]</a:t>
            </a:r>
          </a:p>
          <a:p>
            <a:pPr eaLnBrk="1" hangingPunct="1"/>
            <a:r>
              <a:rPr lang="en-US" altLang="zh-TW" dirty="0">
                <a:ea typeface="新細明體" pitchFamily="18" charset="-120"/>
              </a:rPr>
              <a:t>Pure </a:t>
            </a:r>
            <a:r>
              <a:rPr lang="en-US" altLang="zh-TW" dirty="0">
                <a:solidFill>
                  <a:srgbClr val="00B0F0"/>
                </a:solidFill>
                <a:ea typeface="新細明體" pitchFamily="18" charset="-120"/>
              </a:rPr>
              <a:t>addition of noise </a:t>
            </a:r>
            <a:r>
              <a:rPr lang="en-US" altLang="zh-TW" dirty="0">
                <a:ea typeface="新細明體" pitchFamily="18" charset="-120"/>
              </a:rPr>
              <a:t>to the image</a:t>
            </a:r>
          </a:p>
          <a:p>
            <a:pPr lvl="1" eaLnBrk="1" hangingPunct="1"/>
            <a:r>
              <a:rPr lang="en-US" altLang="zh-TW" sz="2000" dirty="0">
                <a:ea typeface="新細明體" pitchFamily="18" charset="-120"/>
              </a:rPr>
              <a:t>For better results, add better quality noise</a:t>
            </a:r>
          </a:p>
          <a:p>
            <a:pPr lvl="1" eaLnBrk="1" hangingPunct="1"/>
            <a:r>
              <a:rPr lang="en-US" altLang="zh-TW" sz="2000" dirty="0">
                <a:ea typeface="新細明體" pitchFamily="18" charset="-120"/>
              </a:rPr>
              <a:t>For instance, use Gaussian noise (random values sampled from a normal distribution)</a:t>
            </a:r>
          </a:p>
          <a:p>
            <a:pPr eaLnBrk="1" hangingPunct="1"/>
            <a:r>
              <a:rPr lang="en-US" altLang="zh-TW" dirty="0">
                <a:ea typeface="新細明體" pitchFamily="18" charset="-120"/>
              </a:rPr>
              <a:t>Should use same procedure as before for choosing threshold</a:t>
            </a:r>
          </a:p>
          <a:p>
            <a:pPr eaLnBrk="1" hangingPunct="1"/>
            <a:r>
              <a:rPr lang="en-US" altLang="zh-TW" dirty="0">
                <a:ea typeface="新細明體" pitchFamily="18" charset="-120"/>
              </a:rPr>
              <a:t>Not good for black and white, but OK for more colors</a:t>
            </a:r>
          </a:p>
          <a:p>
            <a:pPr lvl="1" eaLnBrk="1" hangingPunct="1"/>
            <a:r>
              <a:rPr lang="en-US" altLang="zh-TW" sz="2000" dirty="0">
                <a:ea typeface="新細明體" pitchFamily="18" charset="-120"/>
              </a:rPr>
              <a:t>Add </a:t>
            </a:r>
            <a:r>
              <a:rPr lang="en-US" altLang="zh-TW" sz="2000" dirty="0">
                <a:solidFill>
                  <a:srgbClr val="00B0F0"/>
                </a:solidFill>
                <a:ea typeface="新細明體" pitchFamily="18" charset="-120"/>
              </a:rPr>
              <a:t>a small random color </a:t>
            </a:r>
            <a:r>
              <a:rPr lang="en-US" altLang="zh-TW" sz="2000" dirty="0">
                <a:ea typeface="新細明體" pitchFamily="18" charset="-120"/>
              </a:rPr>
              <a:t>to each pixel before finding the closest color in the table</a:t>
            </a:r>
          </a:p>
          <a:p>
            <a:pPr marL="0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10917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2B2371-8482-47FE-8921-8A94B4DA0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Clustered Dithering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65831F-CFA2-4705-8157-848217557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altLang="zh-TW" dirty="0"/>
              <a:t>if: img[x][y] &gt;= mask[x%4][y%4]</a:t>
            </a:r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E30B1B82-85B2-4294-8FB5-D2F831890C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1914196"/>
              </p:ext>
            </p:extLst>
          </p:nvPr>
        </p:nvGraphicFramePr>
        <p:xfrm>
          <a:off x="1708826" y="2378413"/>
          <a:ext cx="6868040" cy="2855068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717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7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7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70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37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0.7059</a:t>
                      </a:r>
                      <a:endParaRPr lang="zh-TW" altLang="en-US" sz="3200" dirty="0"/>
                    </a:p>
                  </a:txBody>
                  <a:tcPr marL="179167" marR="179167" marT="89583" marB="89583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0.3529</a:t>
                      </a:r>
                      <a:endParaRPr lang="zh-TW" altLang="en-US" sz="3200" dirty="0"/>
                    </a:p>
                  </a:txBody>
                  <a:tcPr marL="179167" marR="179167" marT="89583" marB="89583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0.5882</a:t>
                      </a:r>
                      <a:endParaRPr lang="zh-TW" altLang="en-US" sz="3200" dirty="0"/>
                    </a:p>
                  </a:txBody>
                  <a:tcPr marL="179167" marR="179167" marT="89583" marB="89583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0.2353</a:t>
                      </a:r>
                      <a:endParaRPr lang="zh-TW" altLang="en-US" sz="3200" dirty="0"/>
                    </a:p>
                  </a:txBody>
                  <a:tcPr marL="179167" marR="179167" marT="89583" marB="89583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37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0.0588</a:t>
                      </a:r>
                      <a:endParaRPr lang="zh-TW" altLang="en-US" sz="3200" dirty="0"/>
                    </a:p>
                  </a:txBody>
                  <a:tcPr marL="179167" marR="179167" marT="89583" marB="89583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0.9412</a:t>
                      </a:r>
                      <a:endParaRPr lang="zh-TW" altLang="en-US" sz="3200" dirty="0"/>
                    </a:p>
                  </a:txBody>
                  <a:tcPr marL="179167" marR="179167" marT="89583" marB="89583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0.8235</a:t>
                      </a:r>
                      <a:endParaRPr lang="zh-TW" altLang="en-US" sz="3200" dirty="0"/>
                    </a:p>
                  </a:txBody>
                  <a:tcPr marL="179167" marR="179167" marT="89583" marB="89583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0.4118</a:t>
                      </a:r>
                      <a:endParaRPr lang="zh-TW" altLang="en-US" sz="3200" dirty="0"/>
                    </a:p>
                  </a:txBody>
                  <a:tcPr marL="179167" marR="179167" marT="89583" marB="89583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37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0.4706</a:t>
                      </a:r>
                      <a:endParaRPr lang="zh-TW" altLang="en-US" sz="3200" dirty="0"/>
                    </a:p>
                  </a:txBody>
                  <a:tcPr marL="179167" marR="179167" marT="89583" marB="89583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0.7647</a:t>
                      </a:r>
                      <a:endParaRPr lang="zh-TW" altLang="en-US" sz="3200" dirty="0"/>
                    </a:p>
                  </a:txBody>
                  <a:tcPr marL="179167" marR="179167" marT="89583" marB="89583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0.8824</a:t>
                      </a:r>
                      <a:endParaRPr lang="zh-TW" altLang="en-US" sz="3200" dirty="0"/>
                    </a:p>
                  </a:txBody>
                  <a:tcPr marL="179167" marR="179167" marT="89583" marB="89583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0.1176</a:t>
                      </a:r>
                      <a:endParaRPr lang="zh-TW" altLang="en-US" sz="3200" dirty="0"/>
                    </a:p>
                  </a:txBody>
                  <a:tcPr marL="179167" marR="179167" marT="89583" marB="89583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37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0.1765</a:t>
                      </a:r>
                      <a:endParaRPr lang="zh-TW" altLang="en-US" sz="3200" dirty="0"/>
                    </a:p>
                  </a:txBody>
                  <a:tcPr marL="179167" marR="179167" marT="89583" marB="89583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0.5294</a:t>
                      </a:r>
                      <a:endParaRPr lang="zh-TW" altLang="en-US" sz="3200" dirty="0"/>
                    </a:p>
                  </a:txBody>
                  <a:tcPr marL="179167" marR="179167" marT="89583" marB="89583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0.2941</a:t>
                      </a:r>
                      <a:endParaRPr lang="zh-TW" altLang="en-US" sz="3200" dirty="0"/>
                    </a:p>
                  </a:txBody>
                  <a:tcPr marL="179167" marR="179167" marT="89583" marB="89583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0.6471</a:t>
                      </a:r>
                      <a:endParaRPr lang="zh-TW" altLang="en-US" sz="3200" dirty="0"/>
                    </a:p>
                  </a:txBody>
                  <a:tcPr marL="179167" marR="179167" marT="89583" marB="89583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1253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194EF5-37D2-4472-91F8-AEA518167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Floyd-Steinberg Dithering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416562-08F7-4D62-9E18-04FBC1C56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zh-TW" dirty="0"/>
              <a:t>Start at </a:t>
            </a:r>
            <a:r>
              <a:rPr lang="en-US" altLang="zh-TW" dirty="0">
                <a:solidFill>
                  <a:srgbClr val="00B0F0"/>
                </a:solidFill>
              </a:rPr>
              <a:t>one corner </a:t>
            </a:r>
            <a:r>
              <a:rPr lang="en-US" altLang="zh-TW" dirty="0"/>
              <a:t>and work through image pixel by pixel</a:t>
            </a:r>
          </a:p>
          <a:p>
            <a:pPr lvl="1"/>
            <a:r>
              <a:rPr lang="en-US" altLang="zh-TW" dirty="0"/>
              <a:t>Usually scan top to bottom in a zig-zag</a:t>
            </a:r>
          </a:p>
          <a:p>
            <a:r>
              <a:rPr lang="en-US" altLang="zh-TW" dirty="0"/>
              <a:t>Threshold each pixel</a:t>
            </a:r>
          </a:p>
          <a:p>
            <a:r>
              <a:rPr lang="en-US" altLang="zh-TW" dirty="0"/>
              <a:t>Compute the error at that pixel: The difference between what should be there and what you did put there</a:t>
            </a:r>
          </a:p>
          <a:p>
            <a:pPr lvl="1"/>
            <a:r>
              <a:rPr lang="en-US" altLang="zh-TW" dirty="0"/>
              <a:t>If you made the pixel 0, e = original; if you made it 1, e = original-1</a:t>
            </a:r>
          </a:p>
          <a:p>
            <a:r>
              <a:rPr lang="en-US" altLang="zh-TW" dirty="0"/>
              <a:t>Propagate error to neighbors by adding some proportion of the error to each unprocessed neighbor</a:t>
            </a:r>
          </a:p>
          <a:p>
            <a:pPr lvl="1"/>
            <a:r>
              <a:rPr lang="en-US" altLang="zh-TW" dirty="0"/>
              <a:t>A mask tells you how to distribute the error</a:t>
            </a:r>
          </a:p>
          <a:p>
            <a:r>
              <a:rPr lang="en-US" altLang="zh-TW" dirty="0"/>
              <a:t>Easiest to work with floating point image</a:t>
            </a:r>
          </a:p>
          <a:p>
            <a:pPr lvl="1"/>
            <a:r>
              <a:rPr lang="en-US" altLang="zh-TW" dirty="0"/>
              <a:t>Convert all pixels to 0-1 floating point</a:t>
            </a:r>
          </a:p>
          <a:p>
            <a:endParaRPr lang="en-US" altLang="zh-TW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B2D6D59-FE06-48D8-9A4D-C644A8BED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0438" y="4665001"/>
            <a:ext cx="2511770" cy="153632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D2D5F49-9E77-4780-ADD7-DC209262F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5349" y="1723417"/>
            <a:ext cx="1450974" cy="7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22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711DC913-2458-463D-B795-74E02DABD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Overview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9872AA7-0CE8-4E5D-96A7-C2F144EEF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itchFamily="18" charset="0"/>
              </a:rPr>
              <a:t>Image Processing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itchFamily="18" charset="0"/>
              </a:rPr>
              <a:t>Raster graphics </a:t>
            </a: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itchFamily="18" charset="0"/>
              </a:rPr>
              <a:t>2D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itchFamily="18" charset="0"/>
              </a:rPr>
              <a:t> </a:t>
            </a: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itchFamily="18" charset="0"/>
              </a:rPr>
              <a:t>Pixel array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TW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itchFamily="18" charset="0"/>
              </a:rPr>
              <a:t>Transform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TW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itchFamily="18" charset="0"/>
              </a:rPr>
              <a:t>Quantized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TW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itchFamily="18" charset="0"/>
              </a:rPr>
              <a:t>Dithering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Times New Roman" pitchFamily="18" charset="0"/>
            </a:endParaRPr>
          </a:p>
        </p:txBody>
      </p:sp>
      <p:pic>
        <p:nvPicPr>
          <p:cNvPr id="6" name="Picture 6" descr="Assignment #1 – Raster Graphics | My Blog">
            <a:extLst>
              <a:ext uri="{FF2B5EF4-FFF2-40B4-BE49-F238E27FC236}">
                <a16:creationId xmlns:a16="http://schemas.microsoft.com/office/drawing/2014/main" id="{920696B3-E557-4BCB-83FD-0986F59A6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682" y="1975486"/>
            <a:ext cx="428625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634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194EF5-37D2-4472-91F8-AEA518167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Floyd-Steinberg Dithering</a:t>
            </a:r>
            <a:endParaRPr lang="zh-TW" altLang="en-US" dirty="0"/>
          </a:p>
        </p:txBody>
      </p: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09B1AF82-2CFA-4C9B-A984-264E5C44A5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867" y="1320800"/>
            <a:ext cx="10240128" cy="4791075"/>
          </a:xfrm>
        </p:spPr>
      </p:pic>
    </p:spTree>
    <p:extLst>
      <p:ext uri="{BB962C8B-B14F-4D97-AF65-F5344CB8AC3E}">
        <p14:creationId xmlns:p14="http://schemas.microsoft.com/office/powerpoint/2010/main" val="2220562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194EF5-37D2-4472-91F8-AEA518167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Floyd-Steinberg Dithering</a:t>
            </a:r>
            <a:endParaRPr lang="zh-TW" altLang="en-US" dirty="0"/>
          </a:p>
        </p:txBody>
      </p:sp>
      <p:pic>
        <p:nvPicPr>
          <p:cNvPr id="8" name="Picture 3" descr="grey-ramp-dither-fs">
            <a:extLst>
              <a:ext uri="{FF2B5EF4-FFF2-40B4-BE49-F238E27FC236}">
                <a16:creationId xmlns:a16="http://schemas.microsoft.com/office/drawing/2014/main" id="{36C8DD2E-3323-4578-973A-92163FDBF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806" y="1681735"/>
            <a:ext cx="3300413" cy="330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 descr="wiz-dither-fs">
            <a:extLst>
              <a:ext uri="{FF2B5EF4-FFF2-40B4-BE49-F238E27FC236}">
                <a16:creationId xmlns:a16="http://schemas.microsoft.com/office/drawing/2014/main" id="{04DEDAC3-F36C-40C6-9383-FB32A39EC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606" y="1681733"/>
            <a:ext cx="4894263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0311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87E69C-65CC-4B51-823E-696662352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Color Floyd-Steinberg Dithering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507CC4-AC58-4406-8864-6FFD1E9D4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sz="1600" dirty="0"/>
              <a:t>All the same techniques can be applied, with some modification</a:t>
            </a:r>
          </a:p>
          <a:p>
            <a:pPr marL="0" indent="0">
              <a:buNone/>
            </a:pPr>
            <a:r>
              <a:rPr lang="en-US" altLang="zh-TW" sz="1600" dirty="0"/>
              <a:t>Example: 8 bit framebuffer</a:t>
            </a:r>
          </a:p>
          <a:p>
            <a:pPr marL="457200" lvl="1" indent="0">
              <a:buNone/>
            </a:pPr>
            <a:r>
              <a:rPr lang="en-US" altLang="zh-TW" sz="1400" dirty="0"/>
              <a:t>Set color map by </a:t>
            </a:r>
            <a:r>
              <a:rPr lang="en-US" altLang="zh-TW" sz="1400" dirty="0">
                <a:solidFill>
                  <a:srgbClr val="00B0F0"/>
                </a:solidFill>
                <a:latin typeface="+mj-lt"/>
              </a:rPr>
              <a:t>dividing 8 bits into 3,3,2 for RGB</a:t>
            </a:r>
          </a:p>
          <a:p>
            <a:pPr marL="457200" lvl="1" indent="0">
              <a:buNone/>
            </a:pPr>
            <a:r>
              <a:rPr lang="en-US" altLang="zh-TW" sz="1400" dirty="0"/>
              <a:t>Blue is deemphasized because we see it less well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rgbClr val="00B0F0"/>
                </a:solidFill>
                <a:latin typeface="+mj-lt"/>
              </a:rPr>
              <a:t>Dither RGB separately</a:t>
            </a:r>
          </a:p>
          <a:p>
            <a:pPr marL="457200" lvl="1" indent="0">
              <a:buNone/>
            </a:pPr>
            <a:r>
              <a:rPr lang="en-US" altLang="zh-TW" sz="1400" dirty="0"/>
              <a:t>Works well with Floyd-Steinberg</a:t>
            </a:r>
          </a:p>
          <a:p>
            <a:pPr marL="0" indent="0">
              <a:buNone/>
            </a:pPr>
            <a:r>
              <a:rPr lang="en-US" altLang="zh-TW" sz="1600" dirty="0"/>
              <a:t>Generally looks good</a:t>
            </a:r>
          </a:p>
          <a:p>
            <a:pPr marL="0" indent="0">
              <a:buNone/>
            </a:pPr>
            <a:r>
              <a:rPr lang="en-US" altLang="zh-TW" sz="1600" dirty="0"/>
              <a:t>Example is Floyd-Steinberg:</a:t>
            </a:r>
          </a:p>
          <a:p>
            <a:pPr marL="457200" lvl="1" indent="0">
              <a:buNone/>
            </a:pPr>
            <a:r>
              <a:rPr lang="en-US" altLang="zh-TW" sz="1400" dirty="0"/>
              <a:t>Uniform color table</a:t>
            </a:r>
          </a:p>
          <a:p>
            <a:pPr marL="457200" lvl="1" indent="0">
              <a:buNone/>
            </a:pPr>
            <a:r>
              <a:rPr lang="en-US" altLang="zh-TW" sz="1400" dirty="0"/>
              <a:t>Error is difference from nearest color in the color table</a:t>
            </a:r>
          </a:p>
          <a:p>
            <a:pPr marL="457200" lvl="1" indent="0">
              <a:buNone/>
            </a:pPr>
            <a:r>
              <a:rPr lang="en-US" altLang="zh-TW" sz="1400" dirty="0"/>
              <a:t>Error propagation same as that for greyscale</a:t>
            </a:r>
          </a:p>
          <a:p>
            <a:pPr marL="914400" lvl="2" indent="0">
              <a:buNone/>
            </a:pPr>
            <a:r>
              <a:rPr lang="en-US" altLang="zh-TW" sz="1200" dirty="0"/>
              <a:t>Each color channel treated independently</a:t>
            </a:r>
          </a:p>
          <a:p>
            <a:pPr marL="0" indent="0">
              <a:buNone/>
            </a:pPr>
            <a:endParaRPr lang="zh-TW" altLang="en-US" sz="1600" dirty="0"/>
          </a:p>
        </p:txBody>
      </p: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C7E524F6-C6F5-4FF8-9B93-67BD2A1EB2FF}"/>
              </a:ext>
            </a:extLst>
          </p:cNvPr>
          <p:cNvGrpSpPr/>
          <p:nvPr/>
        </p:nvGrpSpPr>
        <p:grpSpPr>
          <a:xfrm>
            <a:off x="6616429" y="3177700"/>
            <a:ext cx="4512013" cy="328247"/>
            <a:chOff x="1143000" y="1828798"/>
            <a:chExt cx="3808866" cy="328247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641E8634-F8F0-4C5B-ADBB-CDA8D7553E80}"/>
                </a:ext>
              </a:extLst>
            </p:cNvPr>
            <p:cNvSpPr/>
            <p:nvPr/>
          </p:nvSpPr>
          <p:spPr>
            <a:xfrm>
              <a:off x="1143000" y="1828800"/>
              <a:ext cx="444358" cy="32824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7989DC54-3878-4D99-9CA6-A57909C5A648}"/>
                </a:ext>
              </a:extLst>
            </p:cNvPr>
            <p:cNvSpPr/>
            <p:nvPr/>
          </p:nvSpPr>
          <p:spPr>
            <a:xfrm>
              <a:off x="1587358" y="1828799"/>
              <a:ext cx="444358" cy="32824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36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FAF3DBC4-25D2-4928-859A-153C1B1E2CE6}"/>
                </a:ext>
              </a:extLst>
            </p:cNvPr>
            <p:cNvSpPr/>
            <p:nvPr/>
          </p:nvSpPr>
          <p:spPr>
            <a:xfrm>
              <a:off x="2028399" y="1828800"/>
              <a:ext cx="444358" cy="32824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73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3607C82C-D4F9-494B-8C6E-F1091738F6B0}"/>
                </a:ext>
              </a:extLst>
            </p:cNvPr>
            <p:cNvSpPr/>
            <p:nvPr/>
          </p:nvSpPr>
          <p:spPr>
            <a:xfrm>
              <a:off x="2472756" y="1828800"/>
              <a:ext cx="499043" cy="32824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109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7BF16025-8CAA-466D-ACE4-86D48156478B}"/>
                </a:ext>
              </a:extLst>
            </p:cNvPr>
            <p:cNvSpPr/>
            <p:nvPr/>
          </p:nvSpPr>
          <p:spPr>
            <a:xfrm>
              <a:off x="2965448" y="1828799"/>
              <a:ext cx="499043" cy="32824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146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A14577E6-65F7-4018-95C7-11424970B405}"/>
                </a:ext>
              </a:extLst>
            </p:cNvPr>
            <p:cNvSpPr/>
            <p:nvPr/>
          </p:nvSpPr>
          <p:spPr>
            <a:xfrm>
              <a:off x="3464490" y="1828799"/>
              <a:ext cx="499043" cy="32824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182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E0B0E2F3-8008-425C-ACDE-84EF183BBAE0}"/>
                </a:ext>
              </a:extLst>
            </p:cNvPr>
            <p:cNvSpPr/>
            <p:nvPr/>
          </p:nvSpPr>
          <p:spPr>
            <a:xfrm>
              <a:off x="3957182" y="1828799"/>
              <a:ext cx="499043" cy="32824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219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3FBE4AC8-89A0-40A5-BA9C-796EF5C0144F}"/>
                </a:ext>
              </a:extLst>
            </p:cNvPr>
            <p:cNvSpPr/>
            <p:nvPr/>
          </p:nvSpPr>
          <p:spPr>
            <a:xfrm>
              <a:off x="4452823" y="1828798"/>
              <a:ext cx="499043" cy="32824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255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4F8B40B1-CED7-4943-A3B4-4BFFD07F7EBD}"/>
              </a:ext>
            </a:extLst>
          </p:cNvPr>
          <p:cNvGrpSpPr/>
          <p:nvPr/>
        </p:nvGrpSpPr>
        <p:grpSpPr>
          <a:xfrm>
            <a:off x="6616429" y="3646621"/>
            <a:ext cx="4512013" cy="328247"/>
            <a:chOff x="1143000" y="1828798"/>
            <a:chExt cx="3808866" cy="328247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5950B0B0-A908-4328-AE91-48DA5BCF95DC}"/>
                </a:ext>
              </a:extLst>
            </p:cNvPr>
            <p:cNvSpPr/>
            <p:nvPr/>
          </p:nvSpPr>
          <p:spPr>
            <a:xfrm>
              <a:off x="1143000" y="1828800"/>
              <a:ext cx="444358" cy="32824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39A01814-681B-44F0-A009-724C8A745F92}"/>
                </a:ext>
              </a:extLst>
            </p:cNvPr>
            <p:cNvSpPr/>
            <p:nvPr/>
          </p:nvSpPr>
          <p:spPr>
            <a:xfrm>
              <a:off x="1587358" y="1828799"/>
              <a:ext cx="444358" cy="32824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36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C74F25B5-3ECF-40CA-B942-D6AECE4C6C49}"/>
                </a:ext>
              </a:extLst>
            </p:cNvPr>
            <p:cNvSpPr/>
            <p:nvPr/>
          </p:nvSpPr>
          <p:spPr>
            <a:xfrm>
              <a:off x="2028399" y="1828800"/>
              <a:ext cx="444358" cy="32824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73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AF86613-7EBC-4D85-A6DF-3E2D1FFA35DA}"/>
                </a:ext>
              </a:extLst>
            </p:cNvPr>
            <p:cNvSpPr/>
            <p:nvPr/>
          </p:nvSpPr>
          <p:spPr>
            <a:xfrm>
              <a:off x="2472756" y="1828800"/>
              <a:ext cx="499043" cy="32824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109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E7F03211-F02A-4E2B-8685-8C68611C2D65}"/>
                </a:ext>
              </a:extLst>
            </p:cNvPr>
            <p:cNvSpPr/>
            <p:nvPr/>
          </p:nvSpPr>
          <p:spPr>
            <a:xfrm>
              <a:off x="2965448" y="1828799"/>
              <a:ext cx="499043" cy="32824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146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8FDD1359-B634-4EC3-BC96-3BF0056DCE1F}"/>
                </a:ext>
              </a:extLst>
            </p:cNvPr>
            <p:cNvSpPr/>
            <p:nvPr/>
          </p:nvSpPr>
          <p:spPr>
            <a:xfrm>
              <a:off x="3464490" y="1828799"/>
              <a:ext cx="499043" cy="32824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182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FAA9755A-A6F6-40EA-967F-6F4BECB24D0E}"/>
                </a:ext>
              </a:extLst>
            </p:cNvPr>
            <p:cNvSpPr/>
            <p:nvPr/>
          </p:nvSpPr>
          <p:spPr>
            <a:xfrm>
              <a:off x="3957182" y="1828799"/>
              <a:ext cx="499043" cy="32824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219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D93FC95C-C7E1-4D7D-8DFA-E725AD1E04F7}"/>
                </a:ext>
              </a:extLst>
            </p:cNvPr>
            <p:cNvSpPr/>
            <p:nvPr/>
          </p:nvSpPr>
          <p:spPr>
            <a:xfrm>
              <a:off x="4452823" y="1828798"/>
              <a:ext cx="499043" cy="32824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255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171E813E-53DA-4676-BB78-7C8C97ACF693}"/>
              </a:ext>
            </a:extLst>
          </p:cNvPr>
          <p:cNvGrpSpPr/>
          <p:nvPr/>
        </p:nvGrpSpPr>
        <p:grpSpPr>
          <a:xfrm>
            <a:off x="6616429" y="4115544"/>
            <a:ext cx="2353127" cy="328246"/>
            <a:chOff x="2965448" y="1828798"/>
            <a:chExt cx="1986418" cy="328246"/>
          </a:xfrm>
        </p:grpSpPr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7407E58C-276E-40DA-B36B-BB3472087730}"/>
                </a:ext>
              </a:extLst>
            </p:cNvPr>
            <p:cNvSpPr/>
            <p:nvPr/>
          </p:nvSpPr>
          <p:spPr>
            <a:xfrm>
              <a:off x="2965448" y="1828799"/>
              <a:ext cx="499043" cy="32824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6399AD5E-A08D-4D65-99C3-BEB619C57831}"/>
                </a:ext>
              </a:extLst>
            </p:cNvPr>
            <p:cNvSpPr/>
            <p:nvPr/>
          </p:nvSpPr>
          <p:spPr>
            <a:xfrm>
              <a:off x="3464490" y="1828799"/>
              <a:ext cx="499043" cy="32824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85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25B8D5DE-EBC4-4262-9008-7D1874793776}"/>
                </a:ext>
              </a:extLst>
            </p:cNvPr>
            <p:cNvSpPr/>
            <p:nvPr/>
          </p:nvSpPr>
          <p:spPr>
            <a:xfrm>
              <a:off x="3957182" y="1828799"/>
              <a:ext cx="499043" cy="32824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170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C4F879B4-B634-458F-8AB5-C45E6D8A5972}"/>
                </a:ext>
              </a:extLst>
            </p:cNvPr>
            <p:cNvSpPr/>
            <p:nvPr/>
          </p:nvSpPr>
          <p:spPr>
            <a:xfrm>
              <a:off x="4452823" y="1828798"/>
              <a:ext cx="499043" cy="32824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255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C0C26CA7-96D6-4534-A699-D6D94E194DC4}"/>
              </a:ext>
            </a:extLst>
          </p:cNvPr>
          <p:cNvGrpSpPr/>
          <p:nvPr/>
        </p:nvGrpSpPr>
        <p:grpSpPr>
          <a:xfrm>
            <a:off x="9400302" y="5079523"/>
            <a:ext cx="1728140" cy="862519"/>
            <a:chOff x="1905000" y="2133597"/>
            <a:chExt cx="3866606" cy="2266949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46D09E4C-B7B1-4BB8-8BC3-4C5ACFD5F6F1}"/>
                </a:ext>
              </a:extLst>
            </p:cNvPr>
            <p:cNvSpPr/>
            <p:nvPr/>
          </p:nvSpPr>
          <p:spPr>
            <a:xfrm>
              <a:off x="3200400" y="2133597"/>
              <a:ext cx="1295400" cy="113347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 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E1589E38-9E8C-4593-9B11-351C45CC9C12}"/>
                </a:ext>
              </a:extLst>
            </p:cNvPr>
            <p:cNvSpPr/>
            <p:nvPr/>
          </p:nvSpPr>
          <p:spPr>
            <a:xfrm>
              <a:off x="4476206" y="2133598"/>
              <a:ext cx="1295400" cy="11334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7/16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AF674364-226B-4ADD-ACBC-3BBEA3182CC5}"/>
                </a:ext>
              </a:extLst>
            </p:cNvPr>
            <p:cNvSpPr/>
            <p:nvPr/>
          </p:nvSpPr>
          <p:spPr>
            <a:xfrm>
              <a:off x="3180806" y="3267073"/>
              <a:ext cx="1295400" cy="11334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5/16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3F69813F-54AE-4CF4-A5C1-96AB68481D7A}"/>
                </a:ext>
              </a:extLst>
            </p:cNvPr>
            <p:cNvSpPr/>
            <p:nvPr/>
          </p:nvSpPr>
          <p:spPr>
            <a:xfrm>
              <a:off x="4476206" y="3267072"/>
              <a:ext cx="1295400" cy="11334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1/16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89F55197-9436-43C2-8CD2-B07810B13DBC}"/>
                </a:ext>
              </a:extLst>
            </p:cNvPr>
            <p:cNvSpPr/>
            <p:nvPr/>
          </p:nvSpPr>
          <p:spPr>
            <a:xfrm>
              <a:off x="1905000" y="3267072"/>
              <a:ext cx="1295400" cy="11334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3/16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6294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87E69C-65CC-4B51-823E-696662352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Color Floyd-Steinberg Dithering</a:t>
            </a:r>
            <a:endParaRPr lang="zh-TW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00EE5B7-0D0A-463D-B9E6-0CFFEA8F12B7}"/>
              </a:ext>
            </a:extLst>
          </p:cNvPr>
          <p:cNvSpPr/>
          <p:nvPr/>
        </p:nvSpPr>
        <p:spPr>
          <a:xfrm>
            <a:off x="1499616" y="1258697"/>
            <a:ext cx="3240000" cy="49150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0F0DEEFA-F655-4319-84BF-7E784DEC1731}"/>
              </a:ext>
            </a:extLst>
          </p:cNvPr>
          <p:cNvSpPr/>
          <p:nvPr/>
        </p:nvSpPr>
        <p:spPr>
          <a:xfrm>
            <a:off x="8638056" y="1258697"/>
            <a:ext cx="3240000" cy="49150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9A4E941-C68F-4142-BFB1-7A56FA4B1C64}"/>
              </a:ext>
            </a:extLst>
          </p:cNvPr>
          <p:cNvSpPr/>
          <p:nvPr/>
        </p:nvSpPr>
        <p:spPr>
          <a:xfrm>
            <a:off x="5068836" y="1258697"/>
            <a:ext cx="3240000" cy="49150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5" name="Picture 3" descr="church">
            <a:extLst>
              <a:ext uri="{FF2B5EF4-FFF2-40B4-BE49-F238E27FC236}">
                <a16:creationId xmlns:a16="http://schemas.microsoft.com/office/drawing/2014/main" id="{BE22F7B7-F1F1-425B-9CEE-258A3232C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265" y="1775708"/>
            <a:ext cx="2972092" cy="4322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4" descr="church-dither-color">
            <a:extLst>
              <a:ext uri="{FF2B5EF4-FFF2-40B4-BE49-F238E27FC236}">
                <a16:creationId xmlns:a16="http://schemas.microsoft.com/office/drawing/2014/main" id="{02FE3D39-51B2-4E83-BC80-A113EA29E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790" y="1775708"/>
            <a:ext cx="2972092" cy="4322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3" descr="church-quant-unif">
            <a:extLst>
              <a:ext uri="{FF2B5EF4-FFF2-40B4-BE49-F238E27FC236}">
                <a16:creationId xmlns:a16="http://schemas.microsoft.com/office/drawing/2014/main" id="{175704EC-4F3E-4E25-897D-EBBD3EF8A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010" y="1775707"/>
            <a:ext cx="2972092" cy="4322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E08130D7-DFBB-4E66-A2B4-33BA8FB97442}"/>
              </a:ext>
            </a:extLst>
          </p:cNvPr>
          <p:cNvSpPr txBox="1"/>
          <p:nvPr/>
        </p:nvSpPr>
        <p:spPr>
          <a:xfrm>
            <a:off x="1668265" y="1335932"/>
            <a:ext cx="2972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Origin</a:t>
            </a:r>
            <a:endParaRPr lang="zh-TW" altLang="en-US" dirty="0">
              <a:latin typeface="+mj-lt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9AA67B14-6A82-4FFC-BA39-2CF99EE07CAD}"/>
              </a:ext>
            </a:extLst>
          </p:cNvPr>
          <p:cNvSpPr txBox="1"/>
          <p:nvPr/>
        </p:nvSpPr>
        <p:spPr>
          <a:xfrm>
            <a:off x="5202790" y="1330349"/>
            <a:ext cx="2972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Color Floyd</a:t>
            </a:r>
            <a:endParaRPr lang="zh-TW" altLang="en-US" dirty="0">
              <a:latin typeface="+mj-lt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92309B77-9D0B-4909-A2A7-8DBD1D567F05}"/>
              </a:ext>
            </a:extLst>
          </p:cNvPr>
          <p:cNvSpPr txBox="1"/>
          <p:nvPr/>
        </p:nvSpPr>
        <p:spPr>
          <a:xfrm>
            <a:off x="8772010" y="1330347"/>
            <a:ext cx="2972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Uniform Quant</a:t>
            </a:r>
            <a:endParaRPr lang="zh-TW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0334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3F7A2E3-C412-44E0-B789-FB5C42155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Pixel Operations</a:t>
            </a:r>
          </a:p>
          <a:p>
            <a:r>
              <a:rPr lang="en-US" altLang="zh-TW" dirty="0"/>
              <a:t>Block Operations</a:t>
            </a:r>
          </a:p>
          <a:p>
            <a:r>
              <a:rPr lang="en-US" altLang="zh-TW" dirty="0"/>
              <a:t>Neighborhood Operations</a:t>
            </a:r>
          </a:p>
          <a:p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087E69C-65CC-4B51-823E-696662352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Dithering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0207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0D1A29-828B-4D54-99F8-2123352FDC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TW" sz="2400" dirty="0">
                <a:latin typeface="+mj-lt"/>
              </a:rPr>
              <a:t>ScriptHandler.cpp</a:t>
            </a:r>
          </a:p>
          <a:p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9482BB-4016-4599-9381-EBC612856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Command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F6A4394-A680-4C7E-8BB7-268A534497E0}"/>
              </a:ext>
            </a:extLst>
          </p:cNvPr>
          <p:cNvSpPr txBox="1"/>
          <p:nvPr/>
        </p:nvSpPr>
        <p:spPr>
          <a:xfrm>
            <a:off x="1789889" y="2094689"/>
            <a:ext cx="80739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Consolas" panose="020B0609020204030204" pitchFamily="49" charset="0"/>
              </a:rPr>
              <a:t>switch (command)</a:t>
            </a:r>
          </a:p>
          <a:p>
            <a:r>
              <a:rPr lang="en-US" altLang="zh-TW" sz="1200" dirty="0">
                <a:latin typeface="Consolas" panose="020B0609020204030204" pitchFamily="49" charset="0"/>
              </a:rPr>
              <a:t>    {</a:t>
            </a:r>
          </a:p>
          <a:p>
            <a:r>
              <a:rPr lang="en-US" altLang="zh-TW" sz="1200" dirty="0">
                <a:latin typeface="Consolas" panose="020B0609020204030204" pitchFamily="49" charset="0"/>
              </a:rPr>
              <a:t>        case LOAD:</a:t>
            </a:r>
          </a:p>
          <a:p>
            <a:r>
              <a:rPr lang="en-US" altLang="zh-TW" sz="1200" dirty="0">
                <a:latin typeface="Consolas" panose="020B0609020204030204" pitchFamily="49" charset="0"/>
              </a:rPr>
              <a:t>        {</a:t>
            </a:r>
          </a:p>
          <a:p>
            <a:r>
              <a:rPr lang="en-US" altLang="zh-TW" sz="1200" dirty="0">
                <a:latin typeface="Consolas" panose="020B0609020204030204" pitchFamily="49" charset="0"/>
              </a:rPr>
              <a:t>            if (</a:t>
            </a:r>
            <a:r>
              <a:rPr lang="en-US" altLang="zh-TW" sz="1200" dirty="0" err="1">
                <a:latin typeface="Consolas" panose="020B0609020204030204" pitchFamily="49" charset="0"/>
              </a:rPr>
              <a:t>pImage</a:t>
            </a:r>
            <a:r>
              <a:rPr lang="en-US" altLang="zh-TW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zh-TW" sz="1200" dirty="0">
                <a:latin typeface="Consolas" panose="020B0609020204030204" pitchFamily="49" charset="0"/>
              </a:rPr>
              <a:t>                delete </a:t>
            </a:r>
            <a:r>
              <a:rPr lang="en-US" altLang="zh-TW" sz="1200" dirty="0" err="1">
                <a:latin typeface="Consolas" panose="020B0609020204030204" pitchFamily="49" charset="0"/>
              </a:rPr>
              <a:t>pImage</a:t>
            </a:r>
            <a:r>
              <a:rPr lang="en-US" altLang="zh-TW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1200" dirty="0">
                <a:latin typeface="Consolas" panose="020B0609020204030204" pitchFamily="49" charset="0"/>
              </a:rPr>
              <a:t>            char* </a:t>
            </a:r>
            <a:r>
              <a:rPr lang="en-US" altLang="zh-TW" sz="1200" dirty="0" err="1">
                <a:latin typeface="Consolas" panose="020B0609020204030204" pitchFamily="49" charset="0"/>
              </a:rPr>
              <a:t>sFilename</a:t>
            </a:r>
            <a:r>
              <a:rPr lang="en-US" altLang="zh-TW" sz="1200" dirty="0">
                <a:latin typeface="Consolas" panose="020B0609020204030204" pitchFamily="49" charset="0"/>
              </a:rPr>
              <a:t> = </a:t>
            </a:r>
            <a:r>
              <a:rPr lang="en-US" altLang="zh-TW" sz="1200" dirty="0" err="1">
                <a:latin typeface="Consolas" panose="020B0609020204030204" pitchFamily="49" charset="0"/>
              </a:rPr>
              <a:t>strtok</a:t>
            </a:r>
            <a:r>
              <a:rPr lang="en-US" altLang="zh-TW" sz="1200" dirty="0">
                <a:latin typeface="Consolas" panose="020B0609020204030204" pitchFamily="49" charset="0"/>
              </a:rPr>
              <a:t>(NULL, </a:t>
            </a:r>
            <a:r>
              <a:rPr lang="en-US" altLang="zh-TW" sz="1200" dirty="0" err="1">
                <a:latin typeface="Consolas" panose="020B0609020204030204" pitchFamily="49" charset="0"/>
              </a:rPr>
              <a:t>c_sWhiteSpace</a:t>
            </a:r>
            <a:r>
              <a:rPr lang="en-US" altLang="zh-TW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200" dirty="0">
                <a:latin typeface="Consolas" panose="020B0609020204030204" pitchFamily="49" charset="0"/>
              </a:rPr>
              <a:t>            </a:t>
            </a:r>
            <a:r>
              <a:rPr lang="en-US" altLang="zh-TW" sz="1200" dirty="0" err="1">
                <a:latin typeface="Consolas" panose="020B0609020204030204" pitchFamily="49" charset="0"/>
              </a:rPr>
              <a:t>bResult</a:t>
            </a:r>
            <a:r>
              <a:rPr lang="en-US" altLang="zh-TW" sz="1200" dirty="0">
                <a:latin typeface="Consolas" panose="020B0609020204030204" pitchFamily="49" charset="0"/>
              </a:rPr>
              <a:t> = (</a:t>
            </a:r>
            <a:r>
              <a:rPr lang="en-US" altLang="zh-TW" sz="1200" dirty="0" err="1">
                <a:latin typeface="Consolas" panose="020B0609020204030204" pitchFamily="49" charset="0"/>
              </a:rPr>
              <a:t>pImage</a:t>
            </a:r>
            <a:r>
              <a:rPr lang="en-US" altLang="zh-TW" sz="1200" dirty="0">
                <a:latin typeface="Consolas" panose="020B0609020204030204" pitchFamily="49" charset="0"/>
              </a:rPr>
              <a:t> = </a:t>
            </a:r>
            <a:r>
              <a:rPr lang="en-US" altLang="zh-TW" sz="1200" dirty="0" err="1">
                <a:latin typeface="Consolas" panose="020B0609020204030204" pitchFamily="49" charset="0"/>
              </a:rPr>
              <a:t>TargaImage</a:t>
            </a:r>
            <a:r>
              <a:rPr lang="en-US" altLang="zh-TW" sz="1200" dirty="0">
                <a:latin typeface="Consolas" panose="020B0609020204030204" pitchFamily="49" charset="0"/>
              </a:rPr>
              <a:t>::</a:t>
            </a:r>
            <a:r>
              <a:rPr lang="en-US" altLang="zh-TW" sz="1200" dirty="0" err="1">
                <a:latin typeface="Consolas" panose="020B0609020204030204" pitchFamily="49" charset="0"/>
              </a:rPr>
              <a:t>Load_Image</a:t>
            </a:r>
            <a:r>
              <a:rPr lang="en-US" altLang="zh-TW" sz="1200" dirty="0">
                <a:latin typeface="Consolas" panose="020B0609020204030204" pitchFamily="49" charset="0"/>
              </a:rPr>
              <a:t>(</a:t>
            </a:r>
            <a:r>
              <a:rPr lang="en-US" altLang="zh-TW" sz="1200" dirty="0" err="1">
                <a:latin typeface="Consolas" panose="020B0609020204030204" pitchFamily="49" charset="0"/>
              </a:rPr>
              <a:t>sFilename</a:t>
            </a:r>
            <a:r>
              <a:rPr lang="en-US" altLang="zh-TW" sz="1200" dirty="0">
                <a:latin typeface="Consolas" panose="020B0609020204030204" pitchFamily="49" charset="0"/>
              </a:rPr>
              <a:t>)) != NULL;</a:t>
            </a:r>
          </a:p>
          <a:p>
            <a:endParaRPr lang="en-US" altLang="zh-TW" sz="1200" dirty="0">
              <a:latin typeface="Consolas" panose="020B0609020204030204" pitchFamily="49" charset="0"/>
            </a:endParaRPr>
          </a:p>
          <a:p>
            <a:r>
              <a:rPr lang="en-US" altLang="zh-TW" sz="1200" dirty="0">
                <a:latin typeface="Consolas" panose="020B0609020204030204" pitchFamily="49" charset="0"/>
              </a:rPr>
              <a:t>            if (!</a:t>
            </a:r>
            <a:r>
              <a:rPr lang="en-US" altLang="zh-TW" sz="1200" dirty="0" err="1">
                <a:latin typeface="Consolas" panose="020B0609020204030204" pitchFamily="49" charset="0"/>
              </a:rPr>
              <a:t>bResult</a:t>
            </a:r>
            <a:r>
              <a:rPr lang="en-US" altLang="zh-TW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zh-TW" sz="1200" dirty="0">
                <a:latin typeface="Consolas" panose="020B0609020204030204" pitchFamily="49" charset="0"/>
              </a:rPr>
              <a:t>            {</a:t>
            </a:r>
          </a:p>
          <a:p>
            <a:r>
              <a:rPr lang="en-US" altLang="zh-TW" sz="1200" dirty="0">
                <a:latin typeface="Consolas" panose="020B0609020204030204" pitchFamily="49" charset="0"/>
              </a:rPr>
              <a:t>                if (!</a:t>
            </a:r>
            <a:r>
              <a:rPr lang="en-US" altLang="zh-TW" sz="1200" dirty="0" err="1">
                <a:latin typeface="Consolas" panose="020B0609020204030204" pitchFamily="49" charset="0"/>
              </a:rPr>
              <a:t>sFilename</a:t>
            </a:r>
            <a:r>
              <a:rPr lang="en-US" altLang="zh-TW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zh-TW" sz="1200" dirty="0">
                <a:latin typeface="Consolas" panose="020B0609020204030204" pitchFamily="49" charset="0"/>
              </a:rPr>
              <a:t>                    </a:t>
            </a:r>
            <a:r>
              <a:rPr lang="en-US" altLang="zh-TW" sz="1200" dirty="0" err="1">
                <a:latin typeface="Consolas" panose="020B0609020204030204" pitchFamily="49" charset="0"/>
              </a:rPr>
              <a:t>cout</a:t>
            </a:r>
            <a:r>
              <a:rPr lang="en-US" altLang="zh-TW" sz="1200" dirty="0">
                <a:latin typeface="Consolas" panose="020B0609020204030204" pitchFamily="49" charset="0"/>
              </a:rPr>
              <a:t> &lt;&lt; "Unable to load image:  " &lt;&lt; </a:t>
            </a:r>
            <a:r>
              <a:rPr lang="en-US" altLang="zh-TW" sz="1200" dirty="0" err="1">
                <a:latin typeface="Consolas" panose="020B0609020204030204" pitchFamily="49" charset="0"/>
              </a:rPr>
              <a:t>endl</a:t>
            </a:r>
            <a:r>
              <a:rPr lang="en-US" altLang="zh-TW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1200" dirty="0">
                <a:latin typeface="Consolas" panose="020B0609020204030204" pitchFamily="49" charset="0"/>
              </a:rPr>
              <a:t>                else</a:t>
            </a:r>
          </a:p>
          <a:p>
            <a:r>
              <a:rPr lang="en-US" altLang="zh-TW" sz="1200" dirty="0">
                <a:latin typeface="Consolas" panose="020B0609020204030204" pitchFamily="49" charset="0"/>
              </a:rPr>
              <a:t>                    </a:t>
            </a:r>
            <a:r>
              <a:rPr lang="en-US" altLang="zh-TW" sz="1200" dirty="0" err="1">
                <a:latin typeface="Consolas" panose="020B0609020204030204" pitchFamily="49" charset="0"/>
              </a:rPr>
              <a:t>cout</a:t>
            </a:r>
            <a:r>
              <a:rPr lang="en-US" altLang="zh-TW" sz="1200" dirty="0">
                <a:latin typeface="Consolas" panose="020B0609020204030204" pitchFamily="49" charset="0"/>
              </a:rPr>
              <a:t> &lt;&lt; "Unable to load image:  " &lt;&lt; </a:t>
            </a:r>
            <a:r>
              <a:rPr lang="en-US" altLang="zh-TW" sz="1200" dirty="0" err="1">
                <a:latin typeface="Consolas" panose="020B0609020204030204" pitchFamily="49" charset="0"/>
              </a:rPr>
              <a:t>sFilename</a:t>
            </a:r>
            <a:r>
              <a:rPr lang="en-US" altLang="zh-TW" sz="1200" dirty="0">
                <a:latin typeface="Consolas" panose="020B0609020204030204" pitchFamily="49" charset="0"/>
              </a:rPr>
              <a:t> &lt;&lt; </a:t>
            </a:r>
            <a:r>
              <a:rPr lang="en-US" altLang="zh-TW" sz="1200" dirty="0" err="1">
                <a:latin typeface="Consolas" panose="020B0609020204030204" pitchFamily="49" charset="0"/>
              </a:rPr>
              <a:t>endl</a:t>
            </a:r>
            <a:r>
              <a:rPr lang="en-US" altLang="zh-TW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1200" dirty="0">
                <a:latin typeface="Consolas" panose="020B0609020204030204" pitchFamily="49" charset="0"/>
              </a:rPr>
              <a:t>                </a:t>
            </a:r>
          </a:p>
          <a:p>
            <a:r>
              <a:rPr lang="en-US" altLang="zh-TW" sz="1200" dirty="0">
                <a:latin typeface="Consolas" panose="020B0609020204030204" pitchFamily="49" charset="0"/>
              </a:rPr>
              <a:t>                </a:t>
            </a:r>
            <a:r>
              <a:rPr lang="en-US" altLang="zh-TW" sz="1200" dirty="0" err="1">
                <a:latin typeface="Consolas" panose="020B0609020204030204" pitchFamily="49" charset="0"/>
              </a:rPr>
              <a:t>bParsed</a:t>
            </a:r>
            <a:r>
              <a:rPr lang="en-US" altLang="zh-TW" sz="1200" dirty="0">
                <a:latin typeface="Consolas" panose="020B0609020204030204" pitchFamily="49" charset="0"/>
              </a:rPr>
              <a:t> = false;</a:t>
            </a:r>
          </a:p>
          <a:p>
            <a:r>
              <a:rPr lang="en-US" altLang="zh-TW" sz="1200" dirty="0">
                <a:latin typeface="Consolas" panose="020B0609020204030204" pitchFamily="49" charset="0"/>
              </a:rPr>
              <a:t>            }// if</a:t>
            </a:r>
          </a:p>
          <a:p>
            <a:r>
              <a:rPr lang="en-US" altLang="zh-TW" sz="1200" dirty="0">
                <a:latin typeface="Consolas" panose="020B0609020204030204" pitchFamily="49" charset="0"/>
              </a:rPr>
              <a:t>            break;</a:t>
            </a:r>
          </a:p>
          <a:p>
            <a:r>
              <a:rPr lang="en-US" altLang="zh-TW" sz="1200" dirty="0">
                <a:latin typeface="Consolas" panose="020B0609020204030204" pitchFamily="49" charset="0"/>
              </a:rPr>
              <a:t>        }// LOAD</a:t>
            </a:r>
            <a:endParaRPr lang="zh-TW" altLang="en-US" sz="1200" dirty="0">
              <a:latin typeface="Consolas" panose="020B0609020204030204" pitchFamily="49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B0026F2-44D4-45DA-B842-9B7B835AD8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2"/>
          <a:stretch/>
        </p:blipFill>
        <p:spPr>
          <a:xfrm>
            <a:off x="9152753" y="1432074"/>
            <a:ext cx="1324195" cy="457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13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ABA1054-35FF-4E42-BAAE-A1BECD80B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052" y="1971806"/>
            <a:ext cx="9032496" cy="403324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C9482BB-4016-4599-9381-EBC612856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Application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0D1A29-828B-4D54-99F8-2123352FD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 err="1">
                <a:latin typeface="+mj-lt"/>
              </a:rPr>
              <a:t>TargaImage.h</a:t>
            </a:r>
            <a:endParaRPr lang="en-US" altLang="zh-TW" sz="2400" dirty="0">
              <a:latin typeface="+mj-lt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77984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9482BB-4016-4599-9381-EBC612856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Application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0D1A29-828B-4D54-99F8-2123352FD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1800" dirty="0"/>
              <a:t>Image</a:t>
            </a:r>
          </a:p>
          <a:p>
            <a:r>
              <a:rPr lang="en-US" altLang="zh-TW" sz="1800" dirty="0"/>
              <a:t>RGBA</a:t>
            </a:r>
          </a:p>
          <a:p>
            <a:r>
              <a:rPr lang="en-US" altLang="zh-TW" sz="1800" dirty="0"/>
              <a:t>8bit each channel</a:t>
            </a:r>
          </a:p>
          <a:p>
            <a:r>
              <a:rPr lang="en-US" altLang="zh-TW" sz="1800" dirty="0"/>
              <a:t>Unsigned char (0~255)</a:t>
            </a:r>
          </a:p>
          <a:p>
            <a:endParaRPr lang="en-US" altLang="zh-TW" sz="1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E9D5147-BA62-4746-BC91-85F4EB1D5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724" y="1347217"/>
            <a:ext cx="4303748" cy="474268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4664F61-D928-41F8-8E52-D05FCC091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157" y="4970281"/>
            <a:ext cx="5005379" cy="111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861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9482BB-4016-4599-9381-EBC612856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Homework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0D1A29-828B-4D54-99F8-2123352FD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1800" dirty="0">
                <a:solidFill>
                  <a:srgbClr val="FF0000"/>
                </a:solidFill>
                <a:latin typeface="+mj-lt"/>
              </a:rPr>
              <a:t>本次作業開始，未按照上傳格式將扣分</a:t>
            </a:r>
            <a:r>
              <a:rPr lang="en-US" altLang="zh-TW" sz="1800" dirty="0">
                <a:solidFill>
                  <a:srgbClr val="FF0000"/>
                </a:solidFill>
                <a:latin typeface="+mj-lt"/>
              </a:rPr>
              <a:t>!</a:t>
            </a:r>
          </a:p>
          <a:p>
            <a:r>
              <a:rPr lang="en-US" altLang="zh-TW" sz="1800" dirty="0">
                <a:latin typeface="+mj-lt"/>
              </a:rPr>
              <a:t>Grayscale</a:t>
            </a:r>
          </a:p>
          <a:p>
            <a:r>
              <a:rPr lang="en-US" altLang="zh-TW" sz="1800" dirty="0">
                <a:latin typeface="+mj-lt"/>
              </a:rPr>
              <a:t>Uniform Quantization</a:t>
            </a:r>
          </a:p>
          <a:p>
            <a:pPr marL="457200" lvl="1" indent="0">
              <a:buNone/>
            </a:pPr>
            <a:r>
              <a:rPr lang="en-US" altLang="zh-TW" sz="1400" dirty="0"/>
              <a:t>Use the uniform quantization algorithm to convert the current image from a 24 bit color image to an 8 bit color image. </a:t>
            </a:r>
          </a:p>
          <a:p>
            <a:pPr marL="457200" lvl="1" indent="0">
              <a:buNone/>
            </a:pPr>
            <a:r>
              <a:rPr lang="en-US" altLang="zh-TW" sz="1400" b="1" dirty="0"/>
              <a:t>Use 4 shades of blue, 8 shades of red, and 8 shades of green in the quantized image.</a:t>
            </a:r>
          </a:p>
          <a:p>
            <a:r>
              <a:rPr lang="en-US" altLang="zh-TW" sz="1800" b="1" dirty="0">
                <a:latin typeface="+mj-lt"/>
              </a:rPr>
              <a:t>Clustered Dithering</a:t>
            </a:r>
          </a:p>
          <a:p>
            <a:pPr marL="457200" lvl="1" indent="0">
              <a:buNone/>
            </a:pPr>
            <a:r>
              <a:rPr lang="en-US" altLang="zh-TW" sz="1400" b="1" dirty="0"/>
              <a:t>Dither an image to black and white using cluster dithering with the matrix shown below. The image pixels should be compared to a threshold that depends on the dither matrix below. The pixel should be drawn white if: I[x][y] &gt;=mask[x%4][y%4]. The matrix is</a:t>
            </a:r>
            <a:endParaRPr lang="en-US" altLang="zh-TW" sz="1800" b="1" dirty="0"/>
          </a:p>
          <a:p>
            <a:pPr marL="0" indent="0">
              <a:buNone/>
            </a:pPr>
            <a:r>
              <a:rPr lang="en-US" altLang="zh-TW" sz="1800" dirty="0">
                <a:hlinkClick r:id="rId3"/>
              </a:rPr>
              <a:t>Submission Specifications</a:t>
            </a:r>
            <a:endParaRPr lang="en-US" altLang="zh-TW" sz="1800" dirty="0"/>
          </a:p>
        </p:txBody>
      </p:sp>
      <p:graphicFrame>
        <p:nvGraphicFramePr>
          <p:cNvPr id="10" name="內容版面配置區 4">
            <a:extLst>
              <a:ext uri="{FF2B5EF4-FFF2-40B4-BE49-F238E27FC236}">
                <a16:creationId xmlns:a16="http://schemas.microsoft.com/office/drawing/2014/main" id="{A4E62032-495B-4FF6-A33C-24D243F469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7607102"/>
              </p:ext>
            </p:extLst>
          </p:nvPr>
        </p:nvGraphicFramePr>
        <p:xfrm>
          <a:off x="6505048" y="4988304"/>
          <a:ext cx="3497484" cy="1420912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874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4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4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3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52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0.7059</a:t>
                      </a:r>
                      <a:endParaRPr lang="zh-TW" altLang="en-US" sz="1600" dirty="0"/>
                    </a:p>
                  </a:txBody>
                  <a:tcPr marL="109593" marR="109593" marT="54796" marB="54796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0.3529</a:t>
                      </a:r>
                      <a:endParaRPr lang="zh-TW" altLang="en-US" sz="1600" dirty="0"/>
                    </a:p>
                  </a:txBody>
                  <a:tcPr marL="109593" marR="109593" marT="54796" marB="54796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0.5882</a:t>
                      </a:r>
                      <a:endParaRPr lang="zh-TW" altLang="en-US" sz="1600" dirty="0"/>
                    </a:p>
                  </a:txBody>
                  <a:tcPr marL="109593" marR="109593" marT="54796" marB="54796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0.2353</a:t>
                      </a:r>
                      <a:endParaRPr lang="zh-TW" altLang="en-US" sz="1600" dirty="0"/>
                    </a:p>
                  </a:txBody>
                  <a:tcPr marL="109593" marR="109593" marT="54796" marB="54796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2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0.0588</a:t>
                      </a:r>
                      <a:endParaRPr lang="zh-TW" altLang="en-US" sz="1600" dirty="0"/>
                    </a:p>
                  </a:txBody>
                  <a:tcPr marL="109593" marR="109593" marT="54796" marB="54796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0.9412</a:t>
                      </a:r>
                      <a:endParaRPr lang="zh-TW" altLang="en-US" sz="1600" dirty="0"/>
                    </a:p>
                  </a:txBody>
                  <a:tcPr marL="109593" marR="109593" marT="54796" marB="54796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0.8235</a:t>
                      </a:r>
                      <a:endParaRPr lang="zh-TW" altLang="en-US" sz="1600" dirty="0"/>
                    </a:p>
                  </a:txBody>
                  <a:tcPr marL="109593" marR="109593" marT="54796" marB="54796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0.4118</a:t>
                      </a:r>
                      <a:endParaRPr lang="zh-TW" altLang="en-US" sz="1600" dirty="0"/>
                    </a:p>
                  </a:txBody>
                  <a:tcPr marL="109593" marR="109593" marT="54796" marB="54796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2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0.4706</a:t>
                      </a:r>
                      <a:endParaRPr lang="zh-TW" altLang="en-US" sz="1600" dirty="0"/>
                    </a:p>
                  </a:txBody>
                  <a:tcPr marL="109593" marR="109593" marT="54796" marB="54796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0.7647</a:t>
                      </a:r>
                      <a:endParaRPr lang="zh-TW" altLang="en-US" sz="1600" dirty="0"/>
                    </a:p>
                  </a:txBody>
                  <a:tcPr marL="109593" marR="109593" marT="54796" marB="54796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0.8824</a:t>
                      </a:r>
                      <a:endParaRPr lang="zh-TW" altLang="en-US" sz="1600" dirty="0"/>
                    </a:p>
                  </a:txBody>
                  <a:tcPr marL="109593" marR="109593" marT="54796" marB="54796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0.1176</a:t>
                      </a:r>
                      <a:endParaRPr lang="zh-TW" altLang="en-US" sz="1600" dirty="0"/>
                    </a:p>
                  </a:txBody>
                  <a:tcPr marL="109593" marR="109593" marT="54796" marB="54796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2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0.1765</a:t>
                      </a:r>
                      <a:endParaRPr lang="zh-TW" altLang="en-US" sz="1600" dirty="0"/>
                    </a:p>
                  </a:txBody>
                  <a:tcPr marL="109593" marR="109593" marT="54796" marB="54796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0.5294</a:t>
                      </a:r>
                      <a:endParaRPr lang="zh-TW" altLang="en-US" sz="1600" dirty="0"/>
                    </a:p>
                  </a:txBody>
                  <a:tcPr marL="109593" marR="109593" marT="54796" marB="54796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0.2941</a:t>
                      </a:r>
                      <a:endParaRPr lang="zh-TW" altLang="en-US" sz="1600" dirty="0"/>
                    </a:p>
                  </a:txBody>
                  <a:tcPr marL="109593" marR="109593" marT="54796" marB="54796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0.6471</a:t>
                      </a:r>
                      <a:endParaRPr lang="zh-TW" altLang="en-US" sz="1600" dirty="0"/>
                    </a:p>
                  </a:txBody>
                  <a:tcPr marL="109593" marR="109593" marT="54796" marB="54796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9833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D349B-122B-4AE2-9CE8-1DFF42A57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Raster Graphics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E9A6B4-D4C1-4617-9BE4-23BEFBCD9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TW" dirty="0"/>
              <a:t>Pixel image, also known as a raster image, is an image represented using a pixel array.</a:t>
            </a:r>
            <a:endParaRPr lang="zh-TW" altLang="en-US" sz="2400" dirty="0"/>
          </a:p>
          <a:p>
            <a:r>
              <a:rPr lang="en-US" altLang="zh-TW" sz="2400" dirty="0">
                <a:latin typeface="+mj-lt"/>
              </a:rPr>
              <a:t>Raster, Pixel, Fragment</a:t>
            </a:r>
          </a:p>
          <a:p>
            <a:r>
              <a:rPr lang="en-US" altLang="zh-TW" sz="2400" dirty="0">
                <a:latin typeface="+mj-lt"/>
              </a:rPr>
              <a:t>Uniform and Regular Graph</a:t>
            </a:r>
          </a:p>
          <a:p>
            <a:pPr marL="457200" lvl="1" indent="0">
              <a:buNone/>
            </a:pPr>
            <a:r>
              <a:rPr lang="en-US" altLang="zh-TW" sz="2000" dirty="0"/>
              <a:t>Fixed neighbor number, Fixed relative</a:t>
            </a:r>
          </a:p>
          <a:p>
            <a:pPr marL="457200" lvl="1" indent="0">
              <a:buNone/>
            </a:pPr>
            <a:r>
              <a:rPr lang="en-US" altLang="zh-TW" sz="2000" dirty="0"/>
              <a:t>Simple</a:t>
            </a:r>
          </a:p>
          <a:p>
            <a:pPr marL="457200" lvl="1" indent="0">
              <a:buNone/>
            </a:pPr>
            <a:r>
              <a:rPr lang="en-US" altLang="zh-TW" sz="2000" dirty="0"/>
              <a:t>Channel</a:t>
            </a:r>
          </a:p>
          <a:p>
            <a:r>
              <a:rPr lang="en-US" altLang="zh-TW" sz="2400" dirty="0">
                <a:latin typeface="+mj-lt"/>
              </a:rPr>
              <a:t>Format</a:t>
            </a:r>
          </a:p>
          <a:p>
            <a:pPr marL="457200" lvl="1" indent="0">
              <a:buNone/>
            </a:pPr>
            <a:r>
              <a:rPr lang="en-US" altLang="zh-TW" sz="1800" dirty="0"/>
              <a:t>jpg, </a:t>
            </a:r>
            <a:r>
              <a:rPr lang="en-US" altLang="zh-TW" sz="1800" dirty="0" err="1"/>
              <a:t>png</a:t>
            </a:r>
            <a:r>
              <a:rPr lang="en-US" altLang="zh-TW" sz="1800" dirty="0"/>
              <a:t>, </a:t>
            </a:r>
            <a:r>
              <a:rPr lang="en-US" altLang="zh-TW" sz="1800" dirty="0" err="1"/>
              <a:t>tga</a:t>
            </a:r>
            <a:r>
              <a:rPr lang="en-US" altLang="zh-TW" sz="1800" dirty="0"/>
              <a:t>, </a:t>
            </a:r>
            <a:r>
              <a:rPr lang="en-US" altLang="zh-TW" sz="1800" dirty="0" err="1"/>
              <a:t>hdr</a:t>
            </a:r>
            <a:r>
              <a:rPr lang="en-US" altLang="zh-TW" sz="1800" dirty="0"/>
              <a:t>…</a:t>
            </a:r>
            <a:endParaRPr lang="en-US" altLang="zh-TW" sz="2000" dirty="0"/>
          </a:p>
          <a:p>
            <a:pPr marL="457200" lvl="1" indent="0">
              <a:buNone/>
            </a:pPr>
            <a:r>
              <a:rPr lang="en-US" altLang="zh-TW" sz="2000" dirty="0"/>
              <a:t>Color depth (8 bit)</a:t>
            </a:r>
            <a:endParaRPr lang="en-US" altLang="zh-TW" sz="2400" dirty="0"/>
          </a:p>
          <a:p>
            <a:pPr marL="457200" lvl="1" indent="0">
              <a:buNone/>
            </a:pPr>
            <a:endParaRPr lang="en-US" altLang="zh-TW" sz="2000" dirty="0"/>
          </a:p>
          <a:p>
            <a:pPr marL="0" indent="0">
              <a:buNone/>
            </a:pPr>
            <a:endParaRPr lang="zh-TW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0B686F6-141C-4660-8B71-F8C3DC172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729" y="2808591"/>
            <a:ext cx="4828972" cy="321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89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D349B-122B-4AE2-9CE8-1DFF42A57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Raster Graphics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E9A6B4-D4C1-4617-9BE4-23BEFBCD9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7152" y="1347217"/>
            <a:ext cx="5858725" cy="4742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dirty="0"/>
              <a:t>It can be viewed as a three-dimensional array.</a:t>
            </a:r>
          </a:p>
          <a:p>
            <a:pPr marL="0" indent="0">
              <a:buNone/>
            </a:pPr>
            <a:r>
              <a:rPr lang="en-US" altLang="zh-TW" sz="2000" dirty="0"/>
              <a:t>Width × Height × channel</a:t>
            </a:r>
          </a:p>
          <a:p>
            <a:pPr marL="0" indent="0">
              <a:buNone/>
            </a:pPr>
            <a:r>
              <a:rPr lang="en-US" altLang="zh-TW" sz="1800" dirty="0"/>
              <a:t>for example, a 100-pixel wide and 80-pixel high image would have an array size of 100×80×3. </a:t>
            </a:r>
          </a:p>
          <a:p>
            <a:pPr marL="0" indent="0">
              <a:buNone/>
            </a:pPr>
            <a:r>
              <a:rPr lang="en-US" altLang="zh-TW" sz="1800" dirty="0"/>
              <a:t>Since each pixel stores a value between 0 and 255, the total amount of information in the image would be 100×80×3×8 bits.</a:t>
            </a:r>
          </a:p>
          <a:p>
            <a:pPr marL="0" indent="0">
              <a:buNone/>
            </a:pPr>
            <a:endParaRPr lang="en-US" altLang="zh-TW" sz="1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2D2959B-70E1-41D5-A240-DA0C75665313}"/>
              </a:ext>
            </a:extLst>
          </p:cNvPr>
          <p:cNvSpPr/>
          <p:nvPr/>
        </p:nvSpPr>
        <p:spPr>
          <a:xfrm>
            <a:off x="7519269" y="3314575"/>
            <a:ext cx="3346315" cy="19276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isometricBottom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F11A06A-110B-4A8E-8FFB-9DBA4D519435}"/>
              </a:ext>
            </a:extLst>
          </p:cNvPr>
          <p:cNvSpPr/>
          <p:nvPr/>
        </p:nvSpPr>
        <p:spPr>
          <a:xfrm>
            <a:off x="7519268" y="3038568"/>
            <a:ext cx="3346315" cy="19276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isometricBottom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A30C58E-002D-49FC-BDEA-61AD18CA36B1}"/>
              </a:ext>
            </a:extLst>
          </p:cNvPr>
          <p:cNvSpPr/>
          <p:nvPr/>
        </p:nvSpPr>
        <p:spPr>
          <a:xfrm>
            <a:off x="7519268" y="2740253"/>
            <a:ext cx="3346315" cy="1927698"/>
          </a:xfrm>
          <a:prstGeom prst="rect">
            <a:avLst/>
          </a:prstGeom>
          <a:solidFill>
            <a:srgbClr val="FF9999"/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isometricBottom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4FC12F4-1E76-4D58-8CDD-E348A0EAC3CB}"/>
              </a:ext>
            </a:extLst>
          </p:cNvPr>
          <p:cNvSpPr txBox="1"/>
          <p:nvPr/>
        </p:nvSpPr>
        <p:spPr>
          <a:xfrm>
            <a:off x="7265362" y="2295430"/>
            <a:ext cx="1183337" cy="461665"/>
          </a:xfrm>
          <a:prstGeom prst="rect">
            <a:avLst/>
          </a:prstGeom>
          <a:noFill/>
          <a:scene3d>
            <a:camera prst="isometricTopUp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+mj-lt"/>
              </a:rPr>
              <a:t>height</a:t>
            </a:r>
            <a:endParaRPr lang="zh-TW" altLang="en-US" sz="2400" dirty="0">
              <a:latin typeface="+mj-lt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CAE1C3D-7E42-4207-85D4-A06E0767C1EA}"/>
              </a:ext>
            </a:extLst>
          </p:cNvPr>
          <p:cNvSpPr txBox="1"/>
          <p:nvPr/>
        </p:nvSpPr>
        <p:spPr>
          <a:xfrm rot="3600000">
            <a:off x="9382749" y="2536760"/>
            <a:ext cx="1050288" cy="461665"/>
          </a:xfrm>
          <a:prstGeom prst="rect">
            <a:avLst/>
          </a:prstGeom>
          <a:noFill/>
          <a:scene3d>
            <a:camera prst="isometricTopUp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+mj-lt"/>
              </a:rPr>
              <a:t>width</a:t>
            </a:r>
            <a:endParaRPr lang="zh-TW" altLang="en-US" sz="2400" dirty="0">
              <a:latin typeface="+mj-lt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2F533D5-23E4-4930-BBC3-5EDD8AC7A8CE}"/>
              </a:ext>
            </a:extLst>
          </p:cNvPr>
          <p:cNvSpPr txBox="1"/>
          <p:nvPr/>
        </p:nvSpPr>
        <p:spPr>
          <a:xfrm>
            <a:off x="11085607" y="3835004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+mj-lt"/>
              </a:rPr>
              <a:t>channel</a:t>
            </a:r>
            <a:endParaRPr lang="zh-TW" altLang="en-US" dirty="0">
              <a:latin typeface="+mj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5DA6F61-CDDC-4F0C-8EDC-8E19582C8E70}"/>
              </a:ext>
            </a:extLst>
          </p:cNvPr>
          <p:cNvSpPr/>
          <p:nvPr/>
        </p:nvSpPr>
        <p:spPr>
          <a:xfrm>
            <a:off x="7519267" y="2420942"/>
            <a:ext cx="3346315" cy="1927698"/>
          </a:xfrm>
          <a:prstGeom prst="rect">
            <a:avLst/>
          </a:prstGeo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isometricBottom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5916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F63F71-966E-4141-987B-E3B9718D8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Gray Scale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AEB0AA6-341B-4BD7-BA7B-09710B44A7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TW" sz="2400" dirty="0"/>
                  <a:t>Luminance (B&amp;W TV)</a:t>
                </a:r>
              </a:p>
              <a:p>
                <a:pPr marL="0" indent="0">
                  <a:buNone/>
                </a:pPr>
                <a:r>
                  <a:rPr lang="en-US" altLang="zh-TW" sz="2400" dirty="0"/>
                  <a:t>	</a:t>
                </a:r>
                <a14:m>
                  <m:oMath xmlns:m="http://schemas.openxmlformats.org/officeDocument/2006/math">
                    <m:r>
                      <a:rPr lang="zh-TW" altLang="en-US" sz="240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=0.30</m:t>
                    </m:r>
                    <m:r>
                      <a:rPr lang="zh-TW" altLang="en-US" sz="240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+0.59</m:t>
                    </m:r>
                    <m:r>
                      <a:rPr lang="zh-TW" altLang="en-US" sz="24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+0.11</m:t>
                    </m:r>
                    <m:r>
                      <a:rPr lang="zh-TW" altLang="en-US" sz="24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zh-TW" altLang="en-US" sz="2400" dirty="0"/>
              </a:p>
              <a:p>
                <a:endParaRPr lang="zh-TW" altLang="en-US" sz="2400" dirty="0"/>
              </a:p>
              <a:p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AEB0AA6-341B-4BD7-BA7B-09710B44A7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:\PPT\CGL 2011\data\Project 1\ImageProcessInOGRE_Sample\media\materials\textures\NTUST.png">
            <a:extLst>
              <a:ext uri="{FF2B5EF4-FFF2-40B4-BE49-F238E27FC236}">
                <a16:creationId xmlns:a16="http://schemas.microsoft.com/office/drawing/2014/main" id="{1631AE2A-D95B-4D12-B0E6-095732A9A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05514" y="1669073"/>
            <a:ext cx="2735721" cy="4111948"/>
          </a:xfrm>
          <a:prstGeom prst="rect">
            <a:avLst/>
          </a:prstGeom>
          <a:noFill/>
        </p:spPr>
      </p:pic>
      <p:pic>
        <p:nvPicPr>
          <p:cNvPr id="5" name="Picture 3" descr="H:\PPT\CGL 2011\data\Project 1\ImageProcessInOGRE_Sample\media\materials\textures\tmp.png">
            <a:extLst>
              <a:ext uri="{FF2B5EF4-FFF2-40B4-BE49-F238E27FC236}">
                <a16:creationId xmlns:a16="http://schemas.microsoft.com/office/drawing/2014/main" id="{9DBEAE70-CE7E-4E9A-9F2F-4583852A0D7D}"/>
              </a:ext>
            </a:extLst>
          </p:cNvPr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041235" y="1669073"/>
            <a:ext cx="2736237" cy="41119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17652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D878C6-F7BC-4EBC-95A4-4085D883A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Quantized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F26E64-BCAC-4080-9536-C7BF8BD75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1800" dirty="0"/>
              <a:t>Quantization, involved in image processing, is a lossy compression technique achieved by compressing a range of values to a single quantum value. When the number of discrete symbols in a given stream is reduced, the stream becomes more compressible.</a:t>
            </a:r>
          </a:p>
          <a:p>
            <a:r>
              <a:rPr lang="en-US" altLang="zh-TW" sz="1800" dirty="0"/>
              <a:t>Uniform</a:t>
            </a:r>
          </a:p>
          <a:p>
            <a:r>
              <a:rPr lang="en-US" altLang="zh-TW" sz="1800" dirty="0" err="1"/>
              <a:t>Populosity</a:t>
            </a:r>
            <a:endParaRPr lang="en-US" altLang="zh-TW" sz="1800" dirty="0"/>
          </a:p>
          <a:p>
            <a:endParaRPr lang="en-US" altLang="zh-TW" sz="1800" dirty="0"/>
          </a:p>
          <a:p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560727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DD40D2-B7B1-4C33-99AD-EAA408333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Uniform Quantization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C72A3BF-95C3-4125-8395-9461B79F07BB}"/>
              </a:ext>
            </a:extLst>
          </p:cNvPr>
          <p:cNvSpPr/>
          <p:nvPr/>
        </p:nvSpPr>
        <p:spPr>
          <a:xfrm>
            <a:off x="2429958" y="1677573"/>
            <a:ext cx="5651996" cy="3282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3E28B16-1934-4FE7-840E-AA5C805B72B5}"/>
              </a:ext>
            </a:extLst>
          </p:cNvPr>
          <p:cNvSpPr/>
          <p:nvPr/>
        </p:nvSpPr>
        <p:spPr>
          <a:xfrm>
            <a:off x="4274389" y="1677572"/>
            <a:ext cx="457200" cy="3282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32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C0C89F1-B1B5-4F0E-93DF-124985AC408A}"/>
              </a:ext>
            </a:extLst>
          </p:cNvPr>
          <p:cNvSpPr/>
          <p:nvPr/>
        </p:nvSpPr>
        <p:spPr>
          <a:xfrm>
            <a:off x="3817189" y="1677571"/>
            <a:ext cx="457200" cy="3282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31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8F9B13F-A42D-4C47-932D-36FACDFEE296}"/>
              </a:ext>
            </a:extLst>
          </p:cNvPr>
          <p:cNvSpPr/>
          <p:nvPr/>
        </p:nvSpPr>
        <p:spPr>
          <a:xfrm>
            <a:off x="3123573" y="1677571"/>
            <a:ext cx="693616" cy="3282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…</a:t>
            </a:r>
            <a:endParaRPr lang="zh-TW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773DEF31-81AF-4837-924F-0B892851D6A2}"/>
                  </a:ext>
                </a:extLst>
              </p:cNvPr>
              <p:cNvSpPr txBox="1"/>
              <p:nvPr/>
            </p:nvSpPr>
            <p:spPr>
              <a:xfrm rot="16200000">
                <a:off x="3144640" y="1120365"/>
                <a:ext cx="441723" cy="17865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type m:val="noBar"/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　</m:t>
                                  </m:r>
                                </m:num>
                                <m:den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　</m:t>
                                  </m:r>
                                </m:den>
                              </m:f>
                            </m:e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　</m:t>
                              </m:r>
                            </m:e>
                            <m:e>
                              <m:f>
                                <m:fPr>
                                  <m:type m:val="noBar"/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　</m:t>
                                  </m:r>
                                </m:num>
                                <m:den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　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773DEF31-81AF-4837-924F-0B892851D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144640" y="1120365"/>
                <a:ext cx="441723" cy="1786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EFDFDF25-438F-459A-9399-ED982A75F620}"/>
              </a:ext>
            </a:extLst>
          </p:cNvPr>
          <p:cNvSpPr/>
          <p:nvPr/>
        </p:nvSpPr>
        <p:spPr>
          <a:xfrm>
            <a:off x="2428002" y="2395431"/>
            <a:ext cx="5653951" cy="3282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8D6CA8C-2CEC-41E9-ACAB-419A87C615EC}"/>
              </a:ext>
            </a:extLst>
          </p:cNvPr>
          <p:cNvSpPr/>
          <p:nvPr/>
        </p:nvSpPr>
        <p:spPr>
          <a:xfrm>
            <a:off x="2771880" y="1677567"/>
            <a:ext cx="351693" cy="3282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1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FE99E77-1DC8-4E25-89A9-D6D7DC8AAB7B}"/>
              </a:ext>
            </a:extLst>
          </p:cNvPr>
          <p:cNvSpPr/>
          <p:nvPr/>
        </p:nvSpPr>
        <p:spPr>
          <a:xfrm>
            <a:off x="2429957" y="1677567"/>
            <a:ext cx="341923" cy="3282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0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9432FD1-6E8D-4929-933F-403BBACEBCF5}"/>
              </a:ext>
            </a:extLst>
          </p:cNvPr>
          <p:cNvSpPr/>
          <p:nvPr/>
        </p:nvSpPr>
        <p:spPr>
          <a:xfrm>
            <a:off x="2428003" y="2395431"/>
            <a:ext cx="1830756" cy="3282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444A791-46C1-4CEF-A6A5-FE1D4AA1FE04}"/>
              </a:ext>
            </a:extLst>
          </p:cNvPr>
          <p:cNvSpPr/>
          <p:nvPr/>
        </p:nvSpPr>
        <p:spPr>
          <a:xfrm>
            <a:off x="7534877" y="1677562"/>
            <a:ext cx="547077" cy="3282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255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B1ED376-F0B3-4056-AC5A-26B954C5D2E2}"/>
              </a:ext>
            </a:extLst>
          </p:cNvPr>
          <p:cNvSpPr/>
          <p:nvPr/>
        </p:nvSpPr>
        <p:spPr>
          <a:xfrm>
            <a:off x="4258759" y="2395430"/>
            <a:ext cx="1830756" cy="3282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DDCD7D8-BA59-4DEA-AB5C-A9ED813D0ED4}"/>
              </a:ext>
            </a:extLst>
          </p:cNvPr>
          <p:cNvSpPr/>
          <p:nvPr/>
        </p:nvSpPr>
        <p:spPr>
          <a:xfrm>
            <a:off x="5632315" y="1677562"/>
            <a:ext cx="457200" cy="3282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63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AE3EA6B-0B54-416D-9C3A-6A5776AF96A1}"/>
              </a:ext>
            </a:extLst>
          </p:cNvPr>
          <p:cNvSpPr/>
          <p:nvPr/>
        </p:nvSpPr>
        <p:spPr>
          <a:xfrm>
            <a:off x="4739402" y="1677562"/>
            <a:ext cx="892911" cy="3282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…</a:t>
            </a:r>
            <a:endParaRPr lang="zh-TW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B5EA0D4A-9DFF-4B31-A947-000ED5B651F4}"/>
                  </a:ext>
                </a:extLst>
              </p:cNvPr>
              <p:cNvSpPr txBox="1"/>
              <p:nvPr/>
            </p:nvSpPr>
            <p:spPr>
              <a:xfrm rot="16200000">
                <a:off x="4973302" y="1119203"/>
                <a:ext cx="441723" cy="17865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type m:val="noBar"/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　</m:t>
                                  </m:r>
                                </m:num>
                                <m:den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　</m:t>
                                  </m:r>
                                </m:den>
                              </m:f>
                            </m:e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　</m:t>
                              </m:r>
                            </m:e>
                            <m:e>
                              <m:f>
                                <m:fPr>
                                  <m:type m:val="noBar"/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　</m:t>
                                  </m:r>
                                </m:num>
                                <m:den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　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B5EA0D4A-9DFF-4B31-A947-000ED5B65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973302" y="1119203"/>
                <a:ext cx="441723" cy="1786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>
            <a:extLst>
              <a:ext uri="{FF2B5EF4-FFF2-40B4-BE49-F238E27FC236}">
                <a16:creationId xmlns:a16="http://schemas.microsoft.com/office/drawing/2014/main" id="{7FC187EE-5225-47C3-ADFB-E21DB579DBC1}"/>
              </a:ext>
            </a:extLst>
          </p:cNvPr>
          <p:cNvSpPr/>
          <p:nvPr/>
        </p:nvSpPr>
        <p:spPr>
          <a:xfrm>
            <a:off x="7534876" y="2395420"/>
            <a:ext cx="547077" cy="3282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7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BC0217A-27C9-4583-9370-58AC13329781}"/>
              </a:ext>
            </a:extLst>
          </p:cNvPr>
          <p:cNvSpPr/>
          <p:nvPr/>
        </p:nvSpPr>
        <p:spPr>
          <a:xfrm>
            <a:off x="6089515" y="1676400"/>
            <a:ext cx="1443268" cy="3282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…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4F3FBEF-F949-411B-9FF4-2D9A5286369E}"/>
              </a:ext>
            </a:extLst>
          </p:cNvPr>
          <p:cNvSpPr/>
          <p:nvPr/>
        </p:nvSpPr>
        <p:spPr>
          <a:xfrm>
            <a:off x="6087421" y="2395420"/>
            <a:ext cx="1443268" cy="3282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…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F413145B-1388-4744-B0DD-B3E5C6BB05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179" y="3200400"/>
            <a:ext cx="3601835" cy="2701377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BADF22AE-ED68-4906-BA64-7CE0324B94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481" y="3200401"/>
            <a:ext cx="3601834" cy="27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814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454668-9315-4541-97C0-FBE12FE4A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Populosity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2016176-A62A-4463-B17A-1FDDB9969CBD}"/>
              </a:ext>
            </a:extLst>
          </p:cNvPr>
          <p:cNvSpPr/>
          <p:nvPr/>
        </p:nvSpPr>
        <p:spPr>
          <a:xfrm>
            <a:off x="2501629" y="2197712"/>
            <a:ext cx="1830756" cy="32824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256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A93A1E7-2C4A-435F-8D63-B5B0F89728E4}"/>
              </a:ext>
            </a:extLst>
          </p:cNvPr>
          <p:cNvSpPr/>
          <p:nvPr/>
        </p:nvSpPr>
        <p:spPr>
          <a:xfrm>
            <a:off x="4635229" y="2197712"/>
            <a:ext cx="1830756" cy="32824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256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41F49E4-8160-4D3A-917F-8378824D745F}"/>
              </a:ext>
            </a:extLst>
          </p:cNvPr>
          <p:cNvSpPr/>
          <p:nvPr/>
        </p:nvSpPr>
        <p:spPr>
          <a:xfrm>
            <a:off x="6781671" y="2197712"/>
            <a:ext cx="1830756" cy="32824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256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D3B52B-7607-4DDD-8C85-35EF9E064F69}"/>
              </a:ext>
            </a:extLst>
          </p:cNvPr>
          <p:cNvSpPr/>
          <p:nvPr/>
        </p:nvSpPr>
        <p:spPr>
          <a:xfrm>
            <a:off x="3187429" y="2906957"/>
            <a:ext cx="535356" cy="32824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32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8858491-952B-4A00-B8E4-B459C28017FF}"/>
              </a:ext>
            </a:extLst>
          </p:cNvPr>
          <p:cNvSpPr/>
          <p:nvPr/>
        </p:nvSpPr>
        <p:spPr>
          <a:xfrm>
            <a:off x="5321029" y="2906957"/>
            <a:ext cx="535356" cy="32824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32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0311C86-B6E1-4548-A044-166325707E0C}"/>
              </a:ext>
            </a:extLst>
          </p:cNvPr>
          <p:cNvSpPr/>
          <p:nvPr/>
        </p:nvSpPr>
        <p:spPr>
          <a:xfrm>
            <a:off x="7467471" y="2906957"/>
            <a:ext cx="535356" cy="32824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32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FA64C303-7928-4B0C-9A58-A690E3FE1F33}"/>
              </a:ext>
            </a:extLst>
          </p:cNvPr>
          <p:cNvCxnSpPr>
            <a:stCxn id="5" idx="2"/>
            <a:endCxn id="8" idx="0"/>
          </p:cNvCxnSpPr>
          <p:nvPr/>
        </p:nvCxnSpPr>
        <p:spPr bwMode="auto">
          <a:xfrm>
            <a:off x="5550607" y="2525957"/>
            <a:ext cx="3810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8799806-FC76-4C52-9AFF-13B992F9AFD4}"/>
              </a:ext>
            </a:extLst>
          </p:cNvPr>
          <p:cNvCxnSpPr>
            <a:stCxn id="4" idx="2"/>
            <a:endCxn id="7" idx="0"/>
          </p:cNvCxnSpPr>
          <p:nvPr/>
        </p:nvCxnSpPr>
        <p:spPr bwMode="auto">
          <a:xfrm>
            <a:off x="3417007" y="2525957"/>
            <a:ext cx="3810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C80CAE62-B83A-41B8-B2BF-FA697A59F9CB}"/>
              </a:ext>
            </a:extLst>
          </p:cNvPr>
          <p:cNvCxnSpPr>
            <a:stCxn id="6" idx="2"/>
            <a:endCxn id="9" idx="0"/>
          </p:cNvCxnSpPr>
          <p:nvPr/>
        </p:nvCxnSpPr>
        <p:spPr bwMode="auto">
          <a:xfrm>
            <a:off x="7697049" y="2525957"/>
            <a:ext cx="3810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EC95CF18-A3DD-45A4-9622-63F2EDBFDB4A}"/>
              </a:ext>
            </a:extLst>
          </p:cNvPr>
          <p:cNvSpPr/>
          <p:nvPr/>
        </p:nvSpPr>
        <p:spPr>
          <a:xfrm>
            <a:off x="2079627" y="3979755"/>
            <a:ext cx="1752600" cy="32824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1……..256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0935FB4-0265-4BEF-8105-24E93C841BC7}"/>
              </a:ext>
            </a:extLst>
          </p:cNvPr>
          <p:cNvSpPr/>
          <p:nvPr/>
        </p:nvSpPr>
        <p:spPr>
          <a:xfrm>
            <a:off x="3832227" y="3979755"/>
            <a:ext cx="5410200" cy="32824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257……32768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5A54104-FDEA-4750-AE06-70231F5BDA71}"/>
              </a:ext>
            </a:extLst>
          </p:cNvPr>
          <p:cNvSpPr txBox="1"/>
          <p:nvPr/>
        </p:nvSpPr>
        <p:spPr>
          <a:xfrm>
            <a:off x="2003427" y="3578157"/>
            <a:ext cx="334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Find 256 most popular colors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5897F3D-B321-4030-A911-27059BA413F3}"/>
              </a:ext>
            </a:extLst>
          </p:cNvPr>
          <p:cNvSpPr txBox="1"/>
          <p:nvPr/>
        </p:nvSpPr>
        <p:spPr>
          <a:xfrm>
            <a:off x="2041527" y="1758069"/>
            <a:ext cx="2471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uniform quantization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A7C75D38-5B30-4DAA-BC1E-2A7673327FBA}"/>
                  </a:ext>
                </a:extLst>
              </p:cNvPr>
              <p:cNvSpPr txBox="1"/>
              <p:nvPr/>
            </p:nvSpPr>
            <p:spPr>
              <a:xfrm>
                <a:off x="1984377" y="4927735"/>
                <a:ext cx="683520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 Find the closest color by </a:t>
                </a:r>
                <a:r>
                  <a:rPr lang="en-US" altLang="zh-TW" dirty="0" err="1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euclidean</a:t>
                </a:r>
                <a:r>
                  <a:rPr lang="en-US" altLang="zh-TW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(L2) 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distance in RGB space</a:t>
                </a:r>
              </a:p>
              <a:p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1−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2)</m:t>
                        </m:r>
                      </m:e>
                      <m:sup>
                        <m:r>
                          <a:rPr lang="en-US" altLang="zh-TW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1−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2)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1−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2)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A7C75D38-5B30-4DAA-BC1E-2A7673327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4377" y="4927735"/>
                <a:ext cx="6835204" cy="646331"/>
              </a:xfrm>
              <a:prstGeom prst="rect">
                <a:avLst/>
              </a:prstGeom>
              <a:blipFill>
                <a:blip r:embed="rId3"/>
                <a:stretch>
                  <a:fillRect t="-4717" b="-84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0458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424257-104E-4C83-AD71-F55760A70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Dithering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856296-9084-477B-9A41-714135D91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dirty="0"/>
              <a:t>Dithering is the attempt by a computer program to approximate a color from a mixture of other colors when the required color is not available.</a:t>
            </a:r>
          </a:p>
          <a:p>
            <a:pPr marL="0" indent="0">
              <a:buNone/>
            </a:pPr>
            <a:endParaRPr lang="zh-TW" altLang="en-US" sz="1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1196E13-DC89-469A-A738-752C4C947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2761034"/>
            <a:ext cx="3143250" cy="293675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30B7433-A3AF-4303-8000-C805D62002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761034"/>
            <a:ext cx="2933224" cy="2933224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A73CA9C1-6F01-4609-B874-1ED93516B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626" y="4128983"/>
            <a:ext cx="3662363" cy="156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2659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Manrope ExtraBold"/>
        <a:ea typeface="Noto Sans CJK TC Bold"/>
        <a:cs typeface=""/>
      </a:majorFont>
      <a:minorFont>
        <a:latin typeface="Manrope"/>
        <a:ea typeface="Noto Sans CJK TC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27315</TotalTime>
  <Words>1457</Words>
  <Application>Microsoft Office PowerPoint</Application>
  <PresentationFormat>Widescreen</PresentationFormat>
  <Paragraphs>364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Manrope</vt:lpstr>
      <vt:lpstr>Manrope ExtraBold</vt:lpstr>
      <vt:lpstr>微軟正黑體</vt:lpstr>
      <vt:lpstr>Noto Sans CJK TC Bold</vt:lpstr>
      <vt:lpstr>新細明體</vt:lpstr>
      <vt:lpstr>Arial</vt:lpstr>
      <vt:lpstr>Calibri</vt:lpstr>
      <vt:lpstr>Cambria Math</vt:lpstr>
      <vt:lpstr>Consolas</vt:lpstr>
      <vt:lpstr>Office 佈景主題</vt:lpstr>
      <vt:lpstr>Image processing 1</vt:lpstr>
      <vt:lpstr>Overview</vt:lpstr>
      <vt:lpstr>Raster Graphics</vt:lpstr>
      <vt:lpstr>Raster Graphics</vt:lpstr>
      <vt:lpstr>Gray Scale</vt:lpstr>
      <vt:lpstr>Quantized</vt:lpstr>
      <vt:lpstr>Uniform Quantization</vt:lpstr>
      <vt:lpstr>Populosity</vt:lpstr>
      <vt:lpstr>Dithering</vt:lpstr>
      <vt:lpstr>Dithering</vt:lpstr>
      <vt:lpstr>Naive Threshold Dithering (1/3)</vt:lpstr>
      <vt:lpstr>Naive Threshold Dithering (2/3)</vt:lpstr>
      <vt:lpstr>Naive Threshold Dithering (3/3)</vt:lpstr>
      <vt:lpstr>Brightness Preserving Threshold Dithering</vt:lpstr>
      <vt:lpstr>Brightness Preserving Threshold Dithering</vt:lpstr>
      <vt:lpstr>Brightness Preserving Threshold Dithering</vt:lpstr>
      <vt:lpstr>Random Dithering</vt:lpstr>
      <vt:lpstr>Clustered Dithering</vt:lpstr>
      <vt:lpstr>Floyd-Steinberg Dithering</vt:lpstr>
      <vt:lpstr>Floyd-Steinberg Dithering</vt:lpstr>
      <vt:lpstr>Floyd-Steinberg Dithering</vt:lpstr>
      <vt:lpstr>Color Floyd-Steinberg Dithering</vt:lpstr>
      <vt:lpstr>Color Floyd-Steinberg Dithering</vt:lpstr>
      <vt:lpstr>Dithering</vt:lpstr>
      <vt:lpstr>Command</vt:lpstr>
      <vt:lpstr>Application</vt:lpstr>
      <vt:lpstr>Application</vt:lpstr>
      <vt:lpstr>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ATon RTon</dc:creator>
  <cp:lastModifiedBy>書瑋 呂</cp:lastModifiedBy>
  <cp:revision>44</cp:revision>
  <dcterms:created xsi:type="dcterms:W3CDTF">2022-07-06T06:36:56Z</dcterms:created>
  <dcterms:modified xsi:type="dcterms:W3CDTF">2024-09-09T07:35:31Z</dcterms:modified>
</cp:coreProperties>
</file>